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Roboto"/>
      <p:regular r:id="rId44"/>
      <p:bold r:id="rId45"/>
      <p:italic r:id="rId46"/>
      <p:boldItalic r:id="rId47"/>
    </p:embeddedFont>
    <p:embeddedFont>
      <p:font typeface="Source Code Pro"/>
      <p:regular r:id="rId48"/>
      <p:bold r:id="rId49"/>
      <p:italic r:id="rId50"/>
      <p:boldItalic r:id="rId51"/>
    </p:embeddedFont>
    <p:embeddedFont>
      <p:font typeface="Bebas Neue"/>
      <p:regular r:id="rId52"/>
    </p:embeddedFont>
    <p:embeddedFont>
      <p:font typeface="Hin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regular.fntdata"/><Relationship Id="rId43" Type="http://schemas.openxmlformats.org/officeDocument/2006/relationships/slide" Target="slides/slide39.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SourceCodePro-regular.fntdata"/><Relationship Id="rId47" Type="http://schemas.openxmlformats.org/officeDocument/2006/relationships/font" Target="fonts/Roboto-boldItalic.fntdata"/><Relationship Id="rId49" Type="http://schemas.openxmlformats.org/officeDocument/2006/relationships/font" Target="fonts/SourceCodePr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SourceCodePro-boldItalic.fntdata"/><Relationship Id="rId50" Type="http://schemas.openxmlformats.org/officeDocument/2006/relationships/font" Target="fonts/SourceCodePro-italic.fntdata"/><Relationship Id="rId53" Type="http://schemas.openxmlformats.org/officeDocument/2006/relationships/font" Target="fonts/Hind-regular.fntdata"/><Relationship Id="rId52" Type="http://schemas.openxmlformats.org/officeDocument/2006/relationships/font" Target="fonts/BebasNeue-regular.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Hin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7" name="Shape 10207"/>
        <p:cNvGrpSpPr/>
        <p:nvPr/>
      </p:nvGrpSpPr>
      <p:grpSpPr>
        <a:xfrm>
          <a:off x="0" y="0"/>
          <a:ext cx="0" cy="0"/>
          <a:chOff x="0" y="0"/>
          <a:chExt cx="0" cy="0"/>
        </a:xfrm>
      </p:grpSpPr>
      <p:sp>
        <p:nvSpPr>
          <p:cNvPr id="10208" name="Google Shape;10208;g16f5e16099e_9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9" name="Google Shape;10209;g16f5e16099e_9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7" name="Shape 10447"/>
        <p:cNvGrpSpPr/>
        <p:nvPr/>
      </p:nvGrpSpPr>
      <p:grpSpPr>
        <a:xfrm>
          <a:off x="0" y="0"/>
          <a:ext cx="0" cy="0"/>
          <a:chOff x="0" y="0"/>
          <a:chExt cx="0" cy="0"/>
        </a:xfrm>
      </p:grpSpPr>
      <p:sp>
        <p:nvSpPr>
          <p:cNvPr id="10448" name="Google Shape;10448;g26658aace4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9" name="Google Shape;10449;g26658aace4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4" name="Shape 10464"/>
        <p:cNvGrpSpPr/>
        <p:nvPr/>
      </p:nvGrpSpPr>
      <p:grpSpPr>
        <a:xfrm>
          <a:off x="0" y="0"/>
          <a:ext cx="0" cy="0"/>
          <a:chOff x="0" y="0"/>
          <a:chExt cx="0" cy="0"/>
        </a:xfrm>
      </p:grpSpPr>
      <p:sp>
        <p:nvSpPr>
          <p:cNvPr id="10465" name="Google Shape;10465;g26658aace4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6" name="Google Shape;10466;g26658aace4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2" name="Shape 10472"/>
        <p:cNvGrpSpPr/>
        <p:nvPr/>
      </p:nvGrpSpPr>
      <p:grpSpPr>
        <a:xfrm>
          <a:off x="0" y="0"/>
          <a:ext cx="0" cy="0"/>
          <a:chOff x="0" y="0"/>
          <a:chExt cx="0" cy="0"/>
        </a:xfrm>
      </p:grpSpPr>
      <p:sp>
        <p:nvSpPr>
          <p:cNvPr id="10473" name="Google Shape;10473;g26658aace4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4" name="Google Shape;10474;g26658aace4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5" name="Shape 10485"/>
        <p:cNvGrpSpPr/>
        <p:nvPr/>
      </p:nvGrpSpPr>
      <p:grpSpPr>
        <a:xfrm>
          <a:off x="0" y="0"/>
          <a:ext cx="0" cy="0"/>
          <a:chOff x="0" y="0"/>
          <a:chExt cx="0" cy="0"/>
        </a:xfrm>
      </p:grpSpPr>
      <p:sp>
        <p:nvSpPr>
          <p:cNvPr id="10486" name="Google Shape;10486;g26658aace4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7" name="Google Shape;10487;g26658aace4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4" name="Shape 10494"/>
        <p:cNvGrpSpPr/>
        <p:nvPr/>
      </p:nvGrpSpPr>
      <p:grpSpPr>
        <a:xfrm>
          <a:off x="0" y="0"/>
          <a:ext cx="0" cy="0"/>
          <a:chOff x="0" y="0"/>
          <a:chExt cx="0" cy="0"/>
        </a:xfrm>
      </p:grpSpPr>
      <p:sp>
        <p:nvSpPr>
          <p:cNvPr id="10495" name="Google Shape;10495;g2667ce0efe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6" name="Google Shape;10496;g2667ce0efe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0" name="Shape 10510"/>
        <p:cNvGrpSpPr/>
        <p:nvPr/>
      </p:nvGrpSpPr>
      <p:grpSpPr>
        <a:xfrm>
          <a:off x="0" y="0"/>
          <a:ext cx="0" cy="0"/>
          <a:chOff x="0" y="0"/>
          <a:chExt cx="0" cy="0"/>
        </a:xfrm>
      </p:grpSpPr>
      <p:sp>
        <p:nvSpPr>
          <p:cNvPr id="10511" name="Google Shape;10511;g2667ce0efe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2" name="Google Shape;10512;g2667ce0efe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5" name="Shape 10515"/>
        <p:cNvGrpSpPr/>
        <p:nvPr/>
      </p:nvGrpSpPr>
      <p:grpSpPr>
        <a:xfrm>
          <a:off x="0" y="0"/>
          <a:ext cx="0" cy="0"/>
          <a:chOff x="0" y="0"/>
          <a:chExt cx="0" cy="0"/>
        </a:xfrm>
      </p:grpSpPr>
      <p:sp>
        <p:nvSpPr>
          <p:cNvPr id="10516" name="Google Shape;10516;g2667ce0efe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7" name="Google Shape;10517;g2667ce0efe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2" name="Shape 10522"/>
        <p:cNvGrpSpPr/>
        <p:nvPr/>
      </p:nvGrpSpPr>
      <p:grpSpPr>
        <a:xfrm>
          <a:off x="0" y="0"/>
          <a:ext cx="0" cy="0"/>
          <a:chOff x="0" y="0"/>
          <a:chExt cx="0" cy="0"/>
        </a:xfrm>
      </p:grpSpPr>
      <p:sp>
        <p:nvSpPr>
          <p:cNvPr id="10523" name="Google Shape;10523;g2667ce0efe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4" name="Google Shape;10524;g2667ce0efe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8" name="Shape 10528"/>
        <p:cNvGrpSpPr/>
        <p:nvPr/>
      </p:nvGrpSpPr>
      <p:grpSpPr>
        <a:xfrm>
          <a:off x="0" y="0"/>
          <a:ext cx="0" cy="0"/>
          <a:chOff x="0" y="0"/>
          <a:chExt cx="0" cy="0"/>
        </a:xfrm>
      </p:grpSpPr>
      <p:sp>
        <p:nvSpPr>
          <p:cNvPr id="10529" name="Google Shape;10529;g2667ce0efe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0" name="Google Shape;10530;g2667ce0efe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8" name="Shape 10538"/>
        <p:cNvGrpSpPr/>
        <p:nvPr/>
      </p:nvGrpSpPr>
      <p:grpSpPr>
        <a:xfrm>
          <a:off x="0" y="0"/>
          <a:ext cx="0" cy="0"/>
          <a:chOff x="0" y="0"/>
          <a:chExt cx="0" cy="0"/>
        </a:xfrm>
      </p:grpSpPr>
      <p:sp>
        <p:nvSpPr>
          <p:cNvPr id="10539" name="Google Shape;10539;g2b2f0ce0d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0" name="Google Shape;10540;g2b2f0ce0d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0" name="Shape 10270"/>
        <p:cNvGrpSpPr/>
        <p:nvPr/>
      </p:nvGrpSpPr>
      <p:grpSpPr>
        <a:xfrm>
          <a:off x="0" y="0"/>
          <a:ext cx="0" cy="0"/>
          <a:chOff x="0" y="0"/>
          <a:chExt cx="0" cy="0"/>
        </a:xfrm>
      </p:grpSpPr>
      <p:sp>
        <p:nvSpPr>
          <p:cNvPr id="10271" name="Google Shape;10271;g265ff84f66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2" name="Google Shape;10272;g265ff84f66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5" name="Shape 10545"/>
        <p:cNvGrpSpPr/>
        <p:nvPr/>
      </p:nvGrpSpPr>
      <p:grpSpPr>
        <a:xfrm>
          <a:off x="0" y="0"/>
          <a:ext cx="0" cy="0"/>
          <a:chOff x="0" y="0"/>
          <a:chExt cx="0" cy="0"/>
        </a:xfrm>
      </p:grpSpPr>
      <p:sp>
        <p:nvSpPr>
          <p:cNvPr id="10546" name="Google Shape;10546;g2b2fe97ce3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7" name="Google Shape;10547;g2b2fe97ce3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2" name="Shape 10552"/>
        <p:cNvGrpSpPr/>
        <p:nvPr/>
      </p:nvGrpSpPr>
      <p:grpSpPr>
        <a:xfrm>
          <a:off x="0" y="0"/>
          <a:ext cx="0" cy="0"/>
          <a:chOff x="0" y="0"/>
          <a:chExt cx="0" cy="0"/>
        </a:xfrm>
      </p:grpSpPr>
      <p:sp>
        <p:nvSpPr>
          <p:cNvPr id="10553" name="Google Shape;10553;g2b2ae8885f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4" name="Google Shape;10554;g2b2ae8885f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Contador</a:t>
            </a:r>
            <a:endParaRPr/>
          </a:p>
          <a:p>
            <a:pPr indent="0" lvl="0" marL="0" rtl="0" algn="l">
              <a:spcBef>
                <a:spcPts val="0"/>
              </a:spcBef>
              <a:spcAft>
                <a:spcPts val="0"/>
              </a:spcAft>
              <a:buNone/>
            </a:pPr>
            <a:r>
              <a:rPr lang="pt-BR"/>
              <a:t>Prescaler</a:t>
            </a:r>
            <a:endParaRPr/>
          </a:p>
          <a:p>
            <a:pPr indent="0" lvl="0" marL="0" rtl="0" algn="l">
              <a:spcBef>
                <a:spcPts val="0"/>
              </a:spcBef>
              <a:spcAft>
                <a:spcPts val="0"/>
              </a:spcAft>
              <a:buNone/>
            </a:pPr>
            <a:r>
              <a:rPr lang="pt-BR"/>
              <a:t>Que pasa cuando se llega al final</a:t>
            </a:r>
            <a:endParaRPr/>
          </a:p>
          <a:p>
            <a:pPr indent="0" lvl="0" marL="0" rtl="0" algn="l">
              <a:spcBef>
                <a:spcPts val="0"/>
              </a:spcBef>
              <a:spcAft>
                <a:spcPts val="0"/>
              </a:spcAft>
              <a:buNone/>
            </a:pPr>
            <a:r>
              <a:rPr lang="pt-BR"/>
              <a:t>AutoReloadPeriod</a:t>
            </a:r>
            <a:endParaRPr/>
          </a:p>
          <a:p>
            <a:pPr indent="0" lvl="0" marL="0" rtl="0" algn="l">
              <a:spcBef>
                <a:spcPts val="0"/>
              </a:spcBef>
              <a:spcAft>
                <a:spcPts val="0"/>
              </a:spcAft>
              <a:buNone/>
            </a:pPr>
            <a:r>
              <a:rPr lang="pt-BR"/>
              <a:t>Diferentes tipos de timers en los micros (systick, pwm,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9" name="Shape 10559"/>
        <p:cNvGrpSpPr/>
        <p:nvPr/>
      </p:nvGrpSpPr>
      <p:grpSpPr>
        <a:xfrm>
          <a:off x="0" y="0"/>
          <a:ext cx="0" cy="0"/>
          <a:chOff x="0" y="0"/>
          <a:chExt cx="0" cy="0"/>
        </a:xfrm>
      </p:grpSpPr>
      <p:sp>
        <p:nvSpPr>
          <p:cNvPr id="10560" name="Google Shape;10560;g2666386bc4f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1" name="Google Shape;10561;g2666386bc4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Contador</a:t>
            </a:r>
            <a:endParaRPr/>
          </a:p>
          <a:p>
            <a:pPr indent="0" lvl="0" marL="0" rtl="0" algn="l">
              <a:spcBef>
                <a:spcPts val="0"/>
              </a:spcBef>
              <a:spcAft>
                <a:spcPts val="0"/>
              </a:spcAft>
              <a:buNone/>
            </a:pPr>
            <a:r>
              <a:rPr lang="pt-BR"/>
              <a:t>Prescaler</a:t>
            </a:r>
            <a:endParaRPr/>
          </a:p>
          <a:p>
            <a:pPr indent="0" lvl="0" marL="0" rtl="0" algn="l">
              <a:spcBef>
                <a:spcPts val="0"/>
              </a:spcBef>
              <a:spcAft>
                <a:spcPts val="0"/>
              </a:spcAft>
              <a:buNone/>
            </a:pPr>
            <a:r>
              <a:rPr lang="pt-BR"/>
              <a:t>Que pasa cuando se llega al final</a:t>
            </a:r>
            <a:endParaRPr/>
          </a:p>
          <a:p>
            <a:pPr indent="0" lvl="0" marL="0" rtl="0" algn="l">
              <a:spcBef>
                <a:spcPts val="0"/>
              </a:spcBef>
              <a:spcAft>
                <a:spcPts val="0"/>
              </a:spcAft>
              <a:buNone/>
            </a:pPr>
            <a:r>
              <a:rPr lang="pt-BR"/>
              <a:t>AutoReloadPeriod</a:t>
            </a:r>
            <a:endParaRPr/>
          </a:p>
          <a:p>
            <a:pPr indent="0" lvl="0" marL="0" rtl="0" algn="l">
              <a:spcBef>
                <a:spcPts val="0"/>
              </a:spcBef>
              <a:spcAft>
                <a:spcPts val="0"/>
              </a:spcAft>
              <a:buNone/>
            </a:pPr>
            <a:r>
              <a:rPr lang="pt-BR"/>
              <a:t>Diferentes tipos de timers en los micros (systick, pwm,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8" name="Shape 10568"/>
        <p:cNvGrpSpPr/>
        <p:nvPr/>
      </p:nvGrpSpPr>
      <p:grpSpPr>
        <a:xfrm>
          <a:off x="0" y="0"/>
          <a:ext cx="0" cy="0"/>
          <a:chOff x="0" y="0"/>
          <a:chExt cx="0" cy="0"/>
        </a:xfrm>
      </p:grpSpPr>
      <p:sp>
        <p:nvSpPr>
          <p:cNvPr id="10569" name="Google Shape;10569;g2666386bc4f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0" name="Google Shape;10570;g2666386bc4f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Contador</a:t>
            </a:r>
            <a:endParaRPr/>
          </a:p>
          <a:p>
            <a:pPr indent="0" lvl="0" marL="0" rtl="0" algn="l">
              <a:spcBef>
                <a:spcPts val="0"/>
              </a:spcBef>
              <a:spcAft>
                <a:spcPts val="0"/>
              </a:spcAft>
              <a:buNone/>
            </a:pPr>
            <a:r>
              <a:rPr lang="pt-BR"/>
              <a:t>Prescaler</a:t>
            </a:r>
            <a:endParaRPr/>
          </a:p>
          <a:p>
            <a:pPr indent="0" lvl="0" marL="0" rtl="0" algn="l">
              <a:spcBef>
                <a:spcPts val="0"/>
              </a:spcBef>
              <a:spcAft>
                <a:spcPts val="0"/>
              </a:spcAft>
              <a:buNone/>
            </a:pPr>
            <a:r>
              <a:rPr lang="pt-BR"/>
              <a:t>Que pasa cuando se llega al final</a:t>
            </a:r>
            <a:endParaRPr/>
          </a:p>
          <a:p>
            <a:pPr indent="0" lvl="0" marL="0" rtl="0" algn="l">
              <a:spcBef>
                <a:spcPts val="0"/>
              </a:spcBef>
              <a:spcAft>
                <a:spcPts val="0"/>
              </a:spcAft>
              <a:buNone/>
            </a:pPr>
            <a:r>
              <a:rPr lang="pt-BR"/>
              <a:t>AutoReloadPeriod</a:t>
            </a:r>
            <a:endParaRPr/>
          </a:p>
          <a:p>
            <a:pPr indent="0" lvl="0" marL="0" rtl="0" algn="l">
              <a:spcBef>
                <a:spcPts val="0"/>
              </a:spcBef>
              <a:spcAft>
                <a:spcPts val="0"/>
              </a:spcAft>
              <a:buNone/>
            </a:pPr>
            <a:r>
              <a:rPr lang="pt-BR"/>
              <a:t>Diferentes tipos de timers en los micros (systick, pwm,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3" name="Shape 10583"/>
        <p:cNvGrpSpPr/>
        <p:nvPr/>
      </p:nvGrpSpPr>
      <p:grpSpPr>
        <a:xfrm>
          <a:off x="0" y="0"/>
          <a:ext cx="0" cy="0"/>
          <a:chOff x="0" y="0"/>
          <a:chExt cx="0" cy="0"/>
        </a:xfrm>
      </p:grpSpPr>
      <p:sp>
        <p:nvSpPr>
          <p:cNvPr id="10584" name="Google Shape;10584;g2666386bc4f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5" name="Google Shape;10585;g2666386bc4f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4" name="Shape 10594"/>
        <p:cNvGrpSpPr/>
        <p:nvPr/>
      </p:nvGrpSpPr>
      <p:grpSpPr>
        <a:xfrm>
          <a:off x="0" y="0"/>
          <a:ext cx="0" cy="0"/>
          <a:chOff x="0" y="0"/>
          <a:chExt cx="0" cy="0"/>
        </a:xfrm>
      </p:grpSpPr>
      <p:sp>
        <p:nvSpPr>
          <p:cNvPr id="10595" name="Google Shape;10595;g2666386bc4f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6" name="Google Shape;10596;g2666386bc4f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Contador</a:t>
            </a:r>
            <a:endParaRPr/>
          </a:p>
          <a:p>
            <a:pPr indent="0" lvl="0" marL="0" rtl="0" algn="l">
              <a:spcBef>
                <a:spcPts val="0"/>
              </a:spcBef>
              <a:spcAft>
                <a:spcPts val="0"/>
              </a:spcAft>
              <a:buNone/>
            </a:pPr>
            <a:r>
              <a:rPr lang="pt-BR"/>
              <a:t>Prescaler</a:t>
            </a:r>
            <a:endParaRPr/>
          </a:p>
          <a:p>
            <a:pPr indent="0" lvl="0" marL="0" rtl="0" algn="l">
              <a:spcBef>
                <a:spcPts val="0"/>
              </a:spcBef>
              <a:spcAft>
                <a:spcPts val="0"/>
              </a:spcAft>
              <a:buNone/>
            </a:pPr>
            <a:r>
              <a:rPr lang="pt-BR"/>
              <a:t>Que pasa cuando se llega al final</a:t>
            </a:r>
            <a:endParaRPr/>
          </a:p>
          <a:p>
            <a:pPr indent="0" lvl="0" marL="0" rtl="0" algn="l">
              <a:spcBef>
                <a:spcPts val="0"/>
              </a:spcBef>
              <a:spcAft>
                <a:spcPts val="0"/>
              </a:spcAft>
              <a:buNone/>
            </a:pPr>
            <a:r>
              <a:rPr lang="pt-BR"/>
              <a:t>AutoReloadPeriod</a:t>
            </a:r>
            <a:endParaRPr/>
          </a:p>
          <a:p>
            <a:pPr indent="0" lvl="0" marL="0" rtl="0" algn="l">
              <a:spcBef>
                <a:spcPts val="0"/>
              </a:spcBef>
              <a:spcAft>
                <a:spcPts val="0"/>
              </a:spcAft>
              <a:buNone/>
            </a:pPr>
            <a:r>
              <a:rPr lang="pt-BR"/>
              <a:t>Diferentes tipos de timers en los micros (systick, pwm,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1" name="Shape 10601"/>
        <p:cNvGrpSpPr/>
        <p:nvPr/>
      </p:nvGrpSpPr>
      <p:grpSpPr>
        <a:xfrm>
          <a:off x="0" y="0"/>
          <a:ext cx="0" cy="0"/>
          <a:chOff x="0" y="0"/>
          <a:chExt cx="0" cy="0"/>
        </a:xfrm>
      </p:grpSpPr>
      <p:sp>
        <p:nvSpPr>
          <p:cNvPr id="10602" name="Google Shape;10602;g2b2fe97ce3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3" name="Google Shape;10603;g2b2fe97ce3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7" name="Shape 10607"/>
        <p:cNvGrpSpPr/>
        <p:nvPr/>
      </p:nvGrpSpPr>
      <p:grpSpPr>
        <a:xfrm>
          <a:off x="0" y="0"/>
          <a:ext cx="0" cy="0"/>
          <a:chOff x="0" y="0"/>
          <a:chExt cx="0" cy="0"/>
        </a:xfrm>
      </p:grpSpPr>
      <p:sp>
        <p:nvSpPr>
          <p:cNvPr id="10608" name="Google Shape;10608;g2b2ae8885f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9" name="Google Shape;10609;g2b2ae8885f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Cristales</a:t>
            </a:r>
            <a:endParaRPr/>
          </a:p>
          <a:p>
            <a:pPr indent="-298450" lvl="0" marL="457200" rtl="0" algn="l">
              <a:spcBef>
                <a:spcPts val="0"/>
              </a:spcBef>
              <a:spcAft>
                <a:spcPts val="0"/>
              </a:spcAft>
              <a:buSzPts val="1100"/>
              <a:buChar char="●"/>
            </a:pPr>
            <a:r>
              <a:rPr lang="pt-BR"/>
              <a:t>Frecuencia, duty cycle</a:t>
            </a:r>
            <a:endParaRPr/>
          </a:p>
          <a:p>
            <a:pPr indent="-298450" lvl="0" marL="457200" rtl="0" algn="l">
              <a:spcBef>
                <a:spcPts val="0"/>
              </a:spcBef>
              <a:spcAft>
                <a:spcPts val="0"/>
              </a:spcAft>
              <a:buSzPts val="1100"/>
              <a:buChar char="●"/>
            </a:pPr>
            <a:r>
              <a:rPr lang="pt-BR"/>
              <a:t>RIsing/falling edge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6" name="Shape 10616"/>
        <p:cNvGrpSpPr/>
        <p:nvPr/>
      </p:nvGrpSpPr>
      <p:grpSpPr>
        <a:xfrm>
          <a:off x="0" y="0"/>
          <a:ext cx="0" cy="0"/>
          <a:chOff x="0" y="0"/>
          <a:chExt cx="0" cy="0"/>
        </a:xfrm>
      </p:grpSpPr>
      <p:sp>
        <p:nvSpPr>
          <p:cNvPr id="10617" name="Google Shape;10617;g2b2fe97ce3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8" name="Google Shape;10618;g2b2fe97ce3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4" name="Shape 10624"/>
        <p:cNvGrpSpPr/>
        <p:nvPr/>
      </p:nvGrpSpPr>
      <p:grpSpPr>
        <a:xfrm>
          <a:off x="0" y="0"/>
          <a:ext cx="0" cy="0"/>
          <a:chOff x="0" y="0"/>
          <a:chExt cx="0" cy="0"/>
        </a:xfrm>
      </p:grpSpPr>
      <p:sp>
        <p:nvSpPr>
          <p:cNvPr id="10625" name="Google Shape;10625;g2b2fe97ce3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6" name="Google Shape;10626;g2b2fe97ce3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6" name="Shape 10366"/>
        <p:cNvGrpSpPr/>
        <p:nvPr/>
      </p:nvGrpSpPr>
      <p:grpSpPr>
        <a:xfrm>
          <a:off x="0" y="0"/>
          <a:ext cx="0" cy="0"/>
          <a:chOff x="0" y="0"/>
          <a:chExt cx="0" cy="0"/>
        </a:xfrm>
      </p:grpSpPr>
      <p:sp>
        <p:nvSpPr>
          <p:cNvPr id="10367" name="Google Shape;10367;g2665a70138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8" name="Google Shape;10368;g2665a70138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3" name="Shape 10633"/>
        <p:cNvGrpSpPr/>
        <p:nvPr/>
      </p:nvGrpSpPr>
      <p:grpSpPr>
        <a:xfrm>
          <a:off x="0" y="0"/>
          <a:ext cx="0" cy="0"/>
          <a:chOff x="0" y="0"/>
          <a:chExt cx="0" cy="0"/>
        </a:xfrm>
      </p:grpSpPr>
      <p:sp>
        <p:nvSpPr>
          <p:cNvPr id="10634" name="Google Shape;10634;g2b2fe97ce3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5" name="Google Shape;10635;g2b2fe97ce3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0" name="Shape 10640"/>
        <p:cNvGrpSpPr/>
        <p:nvPr/>
      </p:nvGrpSpPr>
      <p:grpSpPr>
        <a:xfrm>
          <a:off x="0" y="0"/>
          <a:ext cx="0" cy="0"/>
          <a:chOff x="0" y="0"/>
          <a:chExt cx="0" cy="0"/>
        </a:xfrm>
      </p:grpSpPr>
      <p:sp>
        <p:nvSpPr>
          <p:cNvPr id="10641" name="Google Shape;10641;g26617514243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2" name="Google Shape;10642;g26617514243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5" name="Shape 10645"/>
        <p:cNvGrpSpPr/>
        <p:nvPr/>
      </p:nvGrpSpPr>
      <p:grpSpPr>
        <a:xfrm>
          <a:off x="0" y="0"/>
          <a:ext cx="0" cy="0"/>
          <a:chOff x="0" y="0"/>
          <a:chExt cx="0" cy="0"/>
        </a:xfrm>
      </p:grpSpPr>
      <p:sp>
        <p:nvSpPr>
          <p:cNvPr id="10646" name="Google Shape;10646;g2b2ae8885f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7" name="Google Shape;10647;g2b2ae8885f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2" name="Shape 10652"/>
        <p:cNvGrpSpPr/>
        <p:nvPr/>
      </p:nvGrpSpPr>
      <p:grpSpPr>
        <a:xfrm>
          <a:off x="0" y="0"/>
          <a:ext cx="0" cy="0"/>
          <a:chOff x="0" y="0"/>
          <a:chExt cx="0" cy="0"/>
        </a:xfrm>
      </p:grpSpPr>
      <p:sp>
        <p:nvSpPr>
          <p:cNvPr id="10653" name="Google Shape;10653;g2666386bc4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4" name="Google Shape;10654;g2666386bc4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7" name="Shape 10657"/>
        <p:cNvGrpSpPr/>
        <p:nvPr/>
      </p:nvGrpSpPr>
      <p:grpSpPr>
        <a:xfrm>
          <a:off x="0" y="0"/>
          <a:ext cx="0" cy="0"/>
          <a:chOff x="0" y="0"/>
          <a:chExt cx="0" cy="0"/>
        </a:xfrm>
      </p:grpSpPr>
      <p:sp>
        <p:nvSpPr>
          <p:cNvPr id="10658" name="Google Shape;10658;g2b2ae8885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9" name="Google Shape;10659;g2b2ae8885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8" name="Shape 10668"/>
        <p:cNvGrpSpPr/>
        <p:nvPr/>
      </p:nvGrpSpPr>
      <p:grpSpPr>
        <a:xfrm>
          <a:off x="0" y="0"/>
          <a:ext cx="0" cy="0"/>
          <a:chOff x="0" y="0"/>
          <a:chExt cx="0" cy="0"/>
        </a:xfrm>
      </p:grpSpPr>
      <p:sp>
        <p:nvSpPr>
          <p:cNvPr id="10669" name="Google Shape;10669;g2b11cea9f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0" name="Google Shape;10670;g2b11cea9f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9" name="Shape 10679"/>
        <p:cNvGrpSpPr/>
        <p:nvPr/>
      </p:nvGrpSpPr>
      <p:grpSpPr>
        <a:xfrm>
          <a:off x="0" y="0"/>
          <a:ext cx="0" cy="0"/>
          <a:chOff x="0" y="0"/>
          <a:chExt cx="0" cy="0"/>
        </a:xfrm>
      </p:grpSpPr>
      <p:sp>
        <p:nvSpPr>
          <p:cNvPr id="10680" name="Google Shape;10680;g2666386bc4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1" name="Google Shape;10681;g2666386bc4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9" name="Shape 10689"/>
        <p:cNvGrpSpPr/>
        <p:nvPr/>
      </p:nvGrpSpPr>
      <p:grpSpPr>
        <a:xfrm>
          <a:off x="0" y="0"/>
          <a:ext cx="0" cy="0"/>
          <a:chOff x="0" y="0"/>
          <a:chExt cx="0" cy="0"/>
        </a:xfrm>
      </p:grpSpPr>
      <p:sp>
        <p:nvSpPr>
          <p:cNvPr id="10690" name="Google Shape;10690;g172c41f9982_0_27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1" name="Google Shape;10691;g172c41f9982_0_27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0" name="Shape 10980"/>
        <p:cNvGrpSpPr/>
        <p:nvPr/>
      </p:nvGrpSpPr>
      <p:grpSpPr>
        <a:xfrm>
          <a:off x="0" y="0"/>
          <a:ext cx="0" cy="0"/>
          <a:chOff x="0" y="0"/>
          <a:chExt cx="0" cy="0"/>
        </a:xfrm>
      </p:grpSpPr>
      <p:sp>
        <p:nvSpPr>
          <p:cNvPr id="10981" name="Google Shape;10981;g26658aace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2" name="Google Shape;10982;g26658aace4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5" name="Shape 10985"/>
        <p:cNvGrpSpPr/>
        <p:nvPr/>
      </p:nvGrpSpPr>
      <p:grpSpPr>
        <a:xfrm>
          <a:off x="0" y="0"/>
          <a:ext cx="0" cy="0"/>
          <a:chOff x="0" y="0"/>
          <a:chExt cx="0" cy="0"/>
        </a:xfrm>
      </p:grpSpPr>
      <p:sp>
        <p:nvSpPr>
          <p:cNvPr id="10986" name="Google Shape;10986;g2667ce0ef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7" name="Google Shape;10987;g2667ce0ef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1" name="Shape 10371"/>
        <p:cNvGrpSpPr/>
        <p:nvPr/>
      </p:nvGrpSpPr>
      <p:grpSpPr>
        <a:xfrm>
          <a:off x="0" y="0"/>
          <a:ext cx="0" cy="0"/>
          <a:chOff x="0" y="0"/>
          <a:chExt cx="0" cy="0"/>
        </a:xfrm>
      </p:grpSpPr>
      <p:sp>
        <p:nvSpPr>
          <p:cNvPr id="10372" name="Google Shape;10372;g2b2fe97ce3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3" name="Google Shape;10373;g2b2fe97ce3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7" name="Shape 10377"/>
        <p:cNvGrpSpPr/>
        <p:nvPr/>
      </p:nvGrpSpPr>
      <p:grpSpPr>
        <a:xfrm>
          <a:off x="0" y="0"/>
          <a:ext cx="0" cy="0"/>
          <a:chOff x="0" y="0"/>
          <a:chExt cx="0" cy="0"/>
        </a:xfrm>
      </p:grpSpPr>
      <p:sp>
        <p:nvSpPr>
          <p:cNvPr id="10378" name="Google Shape;10378;g26658aace4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9" name="Google Shape;10379;g26658aace4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3" name="Shape 10393"/>
        <p:cNvGrpSpPr/>
        <p:nvPr/>
      </p:nvGrpSpPr>
      <p:grpSpPr>
        <a:xfrm>
          <a:off x="0" y="0"/>
          <a:ext cx="0" cy="0"/>
          <a:chOff x="0" y="0"/>
          <a:chExt cx="0" cy="0"/>
        </a:xfrm>
      </p:grpSpPr>
      <p:sp>
        <p:nvSpPr>
          <p:cNvPr id="10394" name="Google Shape;10394;g2661c8f435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5" name="Google Shape;10395;g2661c8f435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9" name="Shape 10409"/>
        <p:cNvGrpSpPr/>
        <p:nvPr/>
      </p:nvGrpSpPr>
      <p:grpSpPr>
        <a:xfrm>
          <a:off x="0" y="0"/>
          <a:ext cx="0" cy="0"/>
          <a:chOff x="0" y="0"/>
          <a:chExt cx="0" cy="0"/>
        </a:xfrm>
      </p:grpSpPr>
      <p:sp>
        <p:nvSpPr>
          <p:cNvPr id="10410" name="Google Shape;10410;g26658aace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1" name="Google Shape;10411;g26658aace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4" name="Shape 10414"/>
        <p:cNvGrpSpPr/>
        <p:nvPr/>
      </p:nvGrpSpPr>
      <p:grpSpPr>
        <a:xfrm>
          <a:off x="0" y="0"/>
          <a:ext cx="0" cy="0"/>
          <a:chOff x="0" y="0"/>
          <a:chExt cx="0" cy="0"/>
        </a:xfrm>
      </p:grpSpPr>
      <p:sp>
        <p:nvSpPr>
          <p:cNvPr id="10415" name="Google Shape;10415;g26658aace4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6" name="Google Shape;10416;g26658aace4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1" name="Shape 10431"/>
        <p:cNvGrpSpPr/>
        <p:nvPr/>
      </p:nvGrpSpPr>
      <p:grpSpPr>
        <a:xfrm>
          <a:off x="0" y="0"/>
          <a:ext cx="0" cy="0"/>
          <a:chOff x="0" y="0"/>
          <a:chExt cx="0" cy="0"/>
        </a:xfrm>
      </p:grpSpPr>
      <p:sp>
        <p:nvSpPr>
          <p:cNvPr id="10432" name="Google Shape;10432;g26658aace4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3" name="Google Shape;10433;g26658aace4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545404" y="2656808"/>
            <a:ext cx="4125900" cy="2184300"/>
            <a:chOff x="715100" y="-2035675"/>
            <a:chExt cx="4125900" cy="2184300"/>
          </a:xfrm>
        </p:grpSpPr>
        <p:sp>
          <p:nvSpPr>
            <p:cNvPr id="10" name="Google Shape;10;p2"/>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2"/>
          <p:cNvGrpSpPr/>
          <p:nvPr/>
        </p:nvGrpSpPr>
        <p:grpSpPr>
          <a:xfrm>
            <a:off x="471643" y="292652"/>
            <a:ext cx="4125900" cy="2184300"/>
            <a:chOff x="715100" y="-2035675"/>
            <a:chExt cx="4125900" cy="2184300"/>
          </a:xfrm>
        </p:grpSpPr>
        <p:sp>
          <p:nvSpPr>
            <p:cNvPr id="164" name="Google Shape;164;p2"/>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
          <p:cNvSpPr txBox="1"/>
          <p:nvPr>
            <p:ph type="ctrTitle"/>
          </p:nvPr>
        </p:nvSpPr>
        <p:spPr>
          <a:xfrm>
            <a:off x="1441075" y="1023425"/>
            <a:ext cx="6261900" cy="1549800"/>
          </a:xfrm>
          <a:prstGeom prst="rect">
            <a:avLst/>
          </a:prstGeom>
          <a:solidFill>
            <a:schemeClr val="lt2"/>
          </a:solidFill>
          <a:ln cap="flat" cmpd="sng" w="9525">
            <a:solidFill>
              <a:schemeClr val="dk1"/>
            </a:solidFill>
            <a:prstDash val="solid"/>
            <a:round/>
            <a:headEnd len="sm" w="sm" type="none"/>
            <a:tailEnd len="sm" w="sm" type="none"/>
          </a:ln>
          <a:effectLst>
            <a:outerShdw rotWithShape="0" algn="bl" dir="2700000" dist="114300">
              <a:srgbClr val="000000"/>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200">
                <a:latin typeface="Source Code Pro"/>
                <a:ea typeface="Source Code Pro"/>
                <a:cs typeface="Source Code Pro"/>
                <a:sym typeface="Source Code Pr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18" name="Google Shape;318;p2"/>
          <p:cNvSpPr txBox="1"/>
          <p:nvPr>
            <p:ph idx="1" type="subTitle"/>
          </p:nvPr>
        </p:nvSpPr>
        <p:spPr>
          <a:xfrm>
            <a:off x="715100" y="3873039"/>
            <a:ext cx="3978000" cy="409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19" name="Google Shape;319;p2"/>
          <p:cNvSpPr txBox="1"/>
          <p:nvPr>
            <p:ph idx="2" type="title"/>
          </p:nvPr>
        </p:nvSpPr>
        <p:spPr>
          <a:xfrm>
            <a:off x="3995928" y="2843784"/>
            <a:ext cx="4434900" cy="841200"/>
          </a:xfrm>
          <a:prstGeom prst="rect">
            <a:avLst/>
          </a:prstGeom>
          <a:solidFill>
            <a:schemeClr val="accent2"/>
          </a:solidFill>
          <a:effectLst>
            <a:outerShdw rotWithShape="0" algn="bl" dir="2700000" dist="114300">
              <a:schemeClr val="dk1"/>
            </a:outerShdw>
          </a:effectLst>
        </p:spPr>
        <p:txBody>
          <a:bodyPr anchorCtr="0" anchor="t" bIns="91425" lIns="91425" spcFirstLastPara="1" rIns="91425" wrap="square" tIns="91425">
            <a:noAutofit/>
          </a:bodyPr>
          <a:lstStyle>
            <a:lvl1pPr lvl="0">
              <a:lnSpc>
                <a:spcPct val="90000"/>
              </a:lnSpc>
              <a:spcBef>
                <a:spcPts val="0"/>
              </a:spcBef>
              <a:spcAft>
                <a:spcPts val="0"/>
              </a:spcAft>
              <a:buSzPts val="2600"/>
              <a:buNone/>
              <a:defRPr sz="2600"/>
            </a:lvl1pPr>
            <a:lvl2pPr lvl="1">
              <a:spcBef>
                <a:spcPts val="0"/>
              </a:spcBef>
              <a:spcAft>
                <a:spcPts val="0"/>
              </a:spcAft>
              <a:buSzPts val="3500"/>
              <a:buNone/>
              <a:defRPr>
                <a:latin typeface="Hind"/>
                <a:ea typeface="Hind"/>
                <a:cs typeface="Hind"/>
                <a:sym typeface="Hind"/>
              </a:defRPr>
            </a:lvl2pPr>
            <a:lvl3pPr lvl="2">
              <a:spcBef>
                <a:spcPts val="0"/>
              </a:spcBef>
              <a:spcAft>
                <a:spcPts val="0"/>
              </a:spcAft>
              <a:buSzPts val="3500"/>
              <a:buNone/>
              <a:defRPr>
                <a:latin typeface="Hind"/>
                <a:ea typeface="Hind"/>
                <a:cs typeface="Hind"/>
                <a:sym typeface="Hind"/>
              </a:defRPr>
            </a:lvl3pPr>
            <a:lvl4pPr lvl="3">
              <a:spcBef>
                <a:spcPts val="0"/>
              </a:spcBef>
              <a:spcAft>
                <a:spcPts val="0"/>
              </a:spcAft>
              <a:buSzPts val="3500"/>
              <a:buNone/>
              <a:defRPr>
                <a:latin typeface="Hind"/>
                <a:ea typeface="Hind"/>
                <a:cs typeface="Hind"/>
                <a:sym typeface="Hind"/>
              </a:defRPr>
            </a:lvl4pPr>
            <a:lvl5pPr lvl="4">
              <a:spcBef>
                <a:spcPts val="0"/>
              </a:spcBef>
              <a:spcAft>
                <a:spcPts val="0"/>
              </a:spcAft>
              <a:buSzPts val="3500"/>
              <a:buNone/>
              <a:defRPr>
                <a:latin typeface="Hind"/>
                <a:ea typeface="Hind"/>
                <a:cs typeface="Hind"/>
                <a:sym typeface="Hind"/>
              </a:defRPr>
            </a:lvl5pPr>
            <a:lvl6pPr lvl="5">
              <a:spcBef>
                <a:spcPts val="0"/>
              </a:spcBef>
              <a:spcAft>
                <a:spcPts val="0"/>
              </a:spcAft>
              <a:buSzPts val="3500"/>
              <a:buNone/>
              <a:defRPr>
                <a:latin typeface="Hind"/>
                <a:ea typeface="Hind"/>
                <a:cs typeface="Hind"/>
                <a:sym typeface="Hind"/>
              </a:defRPr>
            </a:lvl6pPr>
            <a:lvl7pPr lvl="6">
              <a:spcBef>
                <a:spcPts val="0"/>
              </a:spcBef>
              <a:spcAft>
                <a:spcPts val="0"/>
              </a:spcAft>
              <a:buSzPts val="3500"/>
              <a:buNone/>
              <a:defRPr>
                <a:latin typeface="Hind"/>
                <a:ea typeface="Hind"/>
                <a:cs typeface="Hind"/>
                <a:sym typeface="Hind"/>
              </a:defRPr>
            </a:lvl7pPr>
            <a:lvl8pPr lvl="7">
              <a:spcBef>
                <a:spcPts val="0"/>
              </a:spcBef>
              <a:spcAft>
                <a:spcPts val="0"/>
              </a:spcAft>
              <a:buSzPts val="3500"/>
              <a:buNone/>
              <a:defRPr>
                <a:latin typeface="Hind"/>
                <a:ea typeface="Hind"/>
                <a:cs typeface="Hind"/>
                <a:sym typeface="Hind"/>
              </a:defRPr>
            </a:lvl8pPr>
            <a:lvl9pPr lvl="8">
              <a:spcBef>
                <a:spcPts val="0"/>
              </a:spcBef>
              <a:spcAft>
                <a:spcPts val="0"/>
              </a:spcAft>
              <a:buSzPts val="3500"/>
              <a:buNone/>
              <a:defRPr>
                <a:latin typeface="Hind"/>
                <a:ea typeface="Hind"/>
                <a:cs typeface="Hind"/>
                <a:sym typeface="Hind"/>
              </a:defRPr>
            </a:lvl9pPr>
          </a:lstStyle>
          <a:p/>
        </p:txBody>
      </p:sp>
      <p:grpSp>
        <p:nvGrpSpPr>
          <p:cNvPr id="320" name="Google Shape;320;p2"/>
          <p:cNvGrpSpPr/>
          <p:nvPr/>
        </p:nvGrpSpPr>
        <p:grpSpPr>
          <a:xfrm>
            <a:off x="7947755" y="1154237"/>
            <a:ext cx="931484" cy="842113"/>
            <a:chOff x="-2157612" y="1129050"/>
            <a:chExt cx="1292113" cy="1168141"/>
          </a:xfrm>
        </p:grpSpPr>
        <p:grpSp>
          <p:nvGrpSpPr>
            <p:cNvPr id="321" name="Google Shape;321;p2"/>
            <p:cNvGrpSpPr/>
            <p:nvPr/>
          </p:nvGrpSpPr>
          <p:grpSpPr>
            <a:xfrm>
              <a:off x="-2157612" y="1129050"/>
              <a:ext cx="1292113" cy="1168141"/>
              <a:chOff x="-2157612" y="1129050"/>
              <a:chExt cx="1292113" cy="1168141"/>
            </a:xfrm>
          </p:grpSpPr>
          <p:sp>
            <p:nvSpPr>
              <p:cNvPr id="322" name="Google Shape;322;p2"/>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2"/>
            <p:cNvGrpSpPr/>
            <p:nvPr/>
          </p:nvGrpSpPr>
          <p:grpSpPr>
            <a:xfrm>
              <a:off x="-1901166" y="1251073"/>
              <a:ext cx="779222" cy="642578"/>
              <a:chOff x="474809" y="1560440"/>
              <a:chExt cx="475831" cy="392414"/>
            </a:xfrm>
          </p:grpSpPr>
          <p:sp>
            <p:nvSpPr>
              <p:cNvPr id="346" name="Google Shape;346;p2"/>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64" name="Shape 2464"/>
        <p:cNvGrpSpPr/>
        <p:nvPr/>
      </p:nvGrpSpPr>
      <p:grpSpPr>
        <a:xfrm>
          <a:off x="0" y="0"/>
          <a:ext cx="0" cy="0"/>
          <a:chOff x="0" y="0"/>
          <a:chExt cx="0" cy="0"/>
        </a:xfrm>
      </p:grpSpPr>
      <p:grpSp>
        <p:nvGrpSpPr>
          <p:cNvPr id="2465" name="Google Shape;2465;p11"/>
          <p:cNvGrpSpPr/>
          <p:nvPr/>
        </p:nvGrpSpPr>
        <p:grpSpPr>
          <a:xfrm>
            <a:off x="4546803" y="2656808"/>
            <a:ext cx="4125900" cy="2184300"/>
            <a:chOff x="715100" y="-2035675"/>
            <a:chExt cx="4125900" cy="2184300"/>
          </a:xfrm>
        </p:grpSpPr>
        <p:sp>
          <p:nvSpPr>
            <p:cNvPr id="2466" name="Google Shape;2466;p11"/>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1"/>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1"/>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1"/>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1"/>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1"/>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1"/>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1"/>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1"/>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1"/>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1"/>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1"/>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1"/>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1"/>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1"/>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1"/>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1"/>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1"/>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1"/>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1"/>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1"/>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1"/>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1"/>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1"/>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1"/>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1"/>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1"/>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1"/>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1"/>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1"/>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1"/>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1"/>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1"/>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1"/>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1"/>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1"/>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1"/>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1"/>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1"/>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1"/>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1"/>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1"/>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1"/>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1"/>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1"/>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1"/>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1"/>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1"/>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1"/>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1"/>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1"/>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1"/>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1"/>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1"/>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1"/>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1"/>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1"/>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1"/>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1"/>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1"/>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1"/>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1"/>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1"/>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1"/>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1"/>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1"/>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1"/>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1"/>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1"/>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1"/>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1"/>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1"/>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1"/>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1"/>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1"/>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1"/>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1"/>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1"/>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1"/>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1"/>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1"/>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1"/>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1"/>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1"/>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1"/>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1"/>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1"/>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1"/>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1"/>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1"/>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1"/>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1"/>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1"/>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1"/>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1"/>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1"/>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1"/>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1"/>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1"/>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1"/>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1"/>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1"/>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1"/>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1"/>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1"/>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1"/>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1"/>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1"/>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1"/>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1"/>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1"/>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1"/>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1"/>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1"/>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1"/>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1"/>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1"/>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1"/>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1"/>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1"/>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1"/>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1"/>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1"/>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1"/>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1"/>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1"/>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1"/>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1"/>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1"/>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1"/>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1"/>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1"/>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1"/>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1"/>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1"/>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1"/>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1"/>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1"/>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1"/>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1"/>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1"/>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1"/>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1"/>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1"/>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1"/>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1"/>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1"/>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1"/>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1"/>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1"/>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1"/>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9" name="Google Shape;2619;p11"/>
          <p:cNvGrpSpPr/>
          <p:nvPr/>
        </p:nvGrpSpPr>
        <p:grpSpPr>
          <a:xfrm>
            <a:off x="558380" y="240609"/>
            <a:ext cx="4125900" cy="2184300"/>
            <a:chOff x="715100" y="-2035675"/>
            <a:chExt cx="4125900" cy="2184300"/>
          </a:xfrm>
        </p:grpSpPr>
        <p:sp>
          <p:nvSpPr>
            <p:cNvPr id="2620" name="Google Shape;2620;p11"/>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1"/>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1"/>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1"/>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1"/>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1"/>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1"/>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1"/>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1"/>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1"/>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1"/>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1"/>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1"/>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1"/>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1"/>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1"/>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1"/>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1"/>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1"/>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1"/>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1"/>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1"/>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1"/>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1"/>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1"/>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1"/>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1"/>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1"/>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1"/>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1"/>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1"/>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1"/>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1"/>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1"/>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1"/>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1"/>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1"/>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1"/>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1"/>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1"/>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1"/>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1"/>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1"/>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1"/>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1"/>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1"/>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1"/>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1"/>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1"/>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1"/>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1"/>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1"/>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1"/>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1"/>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1"/>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1"/>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1"/>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1"/>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1"/>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1"/>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1"/>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1"/>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1"/>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1"/>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1"/>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1"/>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1"/>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1"/>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1"/>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1"/>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1"/>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1"/>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1"/>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1"/>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1"/>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1"/>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1"/>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1"/>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1"/>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1"/>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1"/>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1"/>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1"/>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1"/>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1"/>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1"/>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1"/>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1"/>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1"/>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1"/>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1"/>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1"/>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1"/>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1"/>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1"/>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1"/>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1"/>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1"/>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1"/>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1"/>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1"/>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1"/>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1"/>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1"/>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1"/>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1"/>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1"/>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1"/>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1"/>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1"/>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1"/>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1"/>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1"/>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1"/>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1"/>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1"/>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1"/>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1"/>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1"/>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1"/>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1"/>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1"/>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1"/>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1"/>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1"/>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1"/>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1"/>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1"/>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1"/>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1"/>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1"/>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1"/>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1"/>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1"/>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1"/>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1"/>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1"/>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1"/>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1"/>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1"/>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1"/>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1"/>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1"/>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1"/>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1"/>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1"/>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1"/>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1"/>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1"/>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1"/>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1"/>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1"/>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1"/>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3" name="Google Shape;2773;p11"/>
          <p:cNvSpPr txBox="1"/>
          <p:nvPr>
            <p:ph hasCustomPrompt="1" type="title"/>
          </p:nvPr>
        </p:nvSpPr>
        <p:spPr>
          <a:xfrm>
            <a:off x="1284000" y="1217600"/>
            <a:ext cx="6576000" cy="2097300"/>
          </a:xfrm>
          <a:prstGeom prst="rect">
            <a:avLst/>
          </a:prstGeom>
          <a:solidFill>
            <a:schemeClr val="accent1"/>
          </a:solidFill>
          <a:ln cap="flat" cmpd="sng" w="19050">
            <a:solidFill>
              <a:schemeClr val="dk1"/>
            </a:solidFill>
            <a:prstDash val="solid"/>
            <a:round/>
            <a:headEnd len="sm" w="sm" type="none"/>
            <a:tailEnd len="sm" w="sm" type="none"/>
          </a:ln>
          <a:effectLst>
            <a:outerShdw rotWithShape="0" algn="bl" dir="2700000" dist="114300">
              <a:schemeClr val="dk1"/>
            </a:outerShdw>
          </a:effectLst>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774" name="Google Shape;2774;p11"/>
          <p:cNvSpPr txBox="1"/>
          <p:nvPr>
            <p:ph idx="1" type="subTitle"/>
          </p:nvPr>
        </p:nvSpPr>
        <p:spPr>
          <a:xfrm>
            <a:off x="1284000" y="3503338"/>
            <a:ext cx="6576000" cy="411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775" name="Google Shape;2775;p11"/>
          <p:cNvGrpSpPr/>
          <p:nvPr/>
        </p:nvGrpSpPr>
        <p:grpSpPr>
          <a:xfrm>
            <a:off x="7860005" y="99685"/>
            <a:ext cx="931484" cy="842113"/>
            <a:chOff x="-2157612" y="1129050"/>
            <a:chExt cx="1292113" cy="1168141"/>
          </a:xfrm>
        </p:grpSpPr>
        <p:grpSp>
          <p:nvGrpSpPr>
            <p:cNvPr id="2776" name="Google Shape;2776;p11"/>
            <p:cNvGrpSpPr/>
            <p:nvPr/>
          </p:nvGrpSpPr>
          <p:grpSpPr>
            <a:xfrm>
              <a:off x="-2157612" y="1129050"/>
              <a:ext cx="1292113" cy="1168141"/>
              <a:chOff x="-2157612" y="1129050"/>
              <a:chExt cx="1292113" cy="1168141"/>
            </a:xfrm>
          </p:grpSpPr>
          <p:sp>
            <p:nvSpPr>
              <p:cNvPr id="2777" name="Google Shape;2777;p11"/>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1"/>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1"/>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1"/>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1"/>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1"/>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1"/>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1"/>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1"/>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1"/>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1"/>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1"/>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1"/>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1"/>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1"/>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1"/>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1"/>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1"/>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1"/>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1"/>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1"/>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1"/>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1"/>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11"/>
            <p:cNvGrpSpPr/>
            <p:nvPr/>
          </p:nvGrpSpPr>
          <p:grpSpPr>
            <a:xfrm>
              <a:off x="-1901166" y="1251073"/>
              <a:ext cx="779222" cy="642578"/>
              <a:chOff x="474809" y="1560440"/>
              <a:chExt cx="475831" cy="392414"/>
            </a:xfrm>
          </p:grpSpPr>
          <p:sp>
            <p:nvSpPr>
              <p:cNvPr id="2801" name="Google Shape;2801;p11"/>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1"/>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1"/>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1"/>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1"/>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1"/>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1"/>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1"/>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1"/>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1"/>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1"/>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1"/>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1"/>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1"/>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1"/>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1"/>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1"/>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1"/>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1"/>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1"/>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1"/>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1"/>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1"/>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1"/>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1"/>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1"/>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1"/>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1"/>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1"/>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1"/>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1"/>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1"/>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1"/>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1"/>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1"/>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1"/>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1"/>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1"/>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1"/>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1"/>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1"/>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1"/>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1"/>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1"/>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1"/>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1"/>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1"/>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1"/>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1"/>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1"/>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1"/>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1"/>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1"/>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1"/>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1"/>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1"/>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1"/>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1"/>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1"/>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1"/>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1"/>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1"/>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1"/>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1"/>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1"/>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1"/>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1"/>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1"/>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1"/>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1"/>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1"/>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1"/>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1"/>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1"/>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1"/>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1"/>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1"/>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1"/>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1"/>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1"/>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1"/>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1"/>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1"/>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1"/>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1"/>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1"/>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1"/>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1"/>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1"/>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1"/>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1"/>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1"/>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1"/>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1"/>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1"/>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1"/>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1"/>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1"/>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1"/>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1"/>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1"/>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1"/>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1"/>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1"/>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1"/>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1"/>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1"/>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1"/>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1"/>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1"/>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1"/>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1"/>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1"/>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1"/>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1"/>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1"/>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1"/>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1"/>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1"/>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1"/>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1"/>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1"/>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1"/>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1"/>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1"/>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1"/>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1"/>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1"/>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1"/>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1"/>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1"/>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1"/>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1"/>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1"/>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1"/>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1"/>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1"/>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1"/>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1"/>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1"/>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1"/>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1"/>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1"/>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1"/>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1"/>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1"/>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1"/>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1"/>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1"/>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1"/>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1"/>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1"/>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1"/>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1"/>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1"/>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1"/>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1"/>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1"/>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1"/>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1"/>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1"/>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1"/>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1"/>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1"/>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1"/>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1"/>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1"/>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1"/>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1"/>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1"/>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1"/>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1"/>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1"/>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1"/>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1"/>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1"/>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1"/>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1"/>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1"/>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1"/>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1"/>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1"/>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1"/>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1"/>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1"/>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1"/>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1"/>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1"/>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1"/>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1"/>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1"/>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1"/>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1"/>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1"/>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1"/>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1"/>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1"/>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1"/>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1"/>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1"/>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1"/>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1"/>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1"/>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1"/>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1"/>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1"/>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1"/>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1"/>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1"/>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1"/>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1"/>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1"/>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1"/>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1"/>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1"/>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1"/>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1"/>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1"/>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1"/>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1"/>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1"/>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1"/>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1"/>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1"/>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1"/>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1"/>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1"/>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1"/>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1"/>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1"/>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1"/>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1"/>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1"/>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1"/>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1"/>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1"/>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1"/>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1"/>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7" name="Google Shape;3047;p11"/>
          <p:cNvGrpSpPr/>
          <p:nvPr/>
        </p:nvGrpSpPr>
        <p:grpSpPr>
          <a:xfrm flipH="1">
            <a:off x="558365" y="4267221"/>
            <a:ext cx="779227" cy="573891"/>
            <a:chOff x="1656150" y="2404175"/>
            <a:chExt cx="1349311" cy="993750"/>
          </a:xfrm>
        </p:grpSpPr>
        <p:sp>
          <p:nvSpPr>
            <p:cNvPr id="3048" name="Google Shape;3048;p11"/>
            <p:cNvSpPr/>
            <p:nvPr/>
          </p:nvSpPr>
          <p:spPr>
            <a:xfrm>
              <a:off x="1656150" y="2404175"/>
              <a:ext cx="627850" cy="993750"/>
            </a:xfrm>
            <a:custGeom>
              <a:rect b="b" l="l" r="r" t="t"/>
              <a:pathLst>
                <a:path extrusionOk="0" h="39750" w="25114">
                  <a:moveTo>
                    <a:pt x="1" y="0"/>
                  </a:moveTo>
                  <a:lnTo>
                    <a:pt x="1" y="35564"/>
                  </a:lnTo>
                  <a:lnTo>
                    <a:pt x="4186" y="35564"/>
                  </a:lnTo>
                  <a:lnTo>
                    <a:pt x="4186" y="33484"/>
                  </a:lnTo>
                  <a:lnTo>
                    <a:pt x="6291" y="33484"/>
                  </a:lnTo>
                  <a:lnTo>
                    <a:pt x="6291" y="31379"/>
                  </a:lnTo>
                  <a:lnTo>
                    <a:pt x="8372" y="31379"/>
                  </a:lnTo>
                  <a:lnTo>
                    <a:pt x="8372" y="29298"/>
                  </a:lnTo>
                  <a:lnTo>
                    <a:pt x="10477" y="29298"/>
                  </a:lnTo>
                  <a:lnTo>
                    <a:pt x="10477" y="33484"/>
                  </a:lnTo>
                  <a:lnTo>
                    <a:pt x="12557" y="33484"/>
                  </a:lnTo>
                  <a:lnTo>
                    <a:pt x="12557" y="37669"/>
                  </a:lnTo>
                  <a:lnTo>
                    <a:pt x="14662" y="37669"/>
                  </a:lnTo>
                  <a:lnTo>
                    <a:pt x="14662" y="39750"/>
                  </a:lnTo>
                  <a:lnTo>
                    <a:pt x="18848" y="39750"/>
                  </a:lnTo>
                  <a:lnTo>
                    <a:pt x="18848" y="37669"/>
                  </a:lnTo>
                  <a:lnTo>
                    <a:pt x="20928" y="37669"/>
                  </a:lnTo>
                  <a:lnTo>
                    <a:pt x="20928" y="33484"/>
                  </a:lnTo>
                  <a:lnTo>
                    <a:pt x="18848" y="33484"/>
                  </a:lnTo>
                  <a:lnTo>
                    <a:pt x="18848" y="29298"/>
                  </a:lnTo>
                  <a:lnTo>
                    <a:pt x="16743" y="29298"/>
                  </a:lnTo>
                  <a:lnTo>
                    <a:pt x="16743" y="27193"/>
                  </a:lnTo>
                  <a:lnTo>
                    <a:pt x="25114" y="27193"/>
                  </a:lnTo>
                  <a:lnTo>
                    <a:pt x="25114" y="25113"/>
                  </a:lnTo>
                  <a:lnTo>
                    <a:pt x="25114" y="23008"/>
                  </a:lnTo>
                  <a:lnTo>
                    <a:pt x="23033" y="23008"/>
                  </a:lnTo>
                  <a:lnTo>
                    <a:pt x="23033" y="20928"/>
                  </a:lnTo>
                  <a:lnTo>
                    <a:pt x="20928" y="20928"/>
                  </a:lnTo>
                  <a:lnTo>
                    <a:pt x="20928" y="18822"/>
                  </a:lnTo>
                  <a:lnTo>
                    <a:pt x="18848" y="18822"/>
                  </a:lnTo>
                  <a:lnTo>
                    <a:pt x="18848" y="16742"/>
                  </a:lnTo>
                  <a:lnTo>
                    <a:pt x="16743" y="16742"/>
                  </a:lnTo>
                  <a:lnTo>
                    <a:pt x="16743" y="14637"/>
                  </a:lnTo>
                  <a:lnTo>
                    <a:pt x="14662" y="14637"/>
                  </a:lnTo>
                  <a:lnTo>
                    <a:pt x="14662" y="12557"/>
                  </a:lnTo>
                  <a:lnTo>
                    <a:pt x="12557" y="12557"/>
                  </a:lnTo>
                  <a:lnTo>
                    <a:pt x="12557" y="10451"/>
                  </a:lnTo>
                  <a:lnTo>
                    <a:pt x="10477" y="10451"/>
                  </a:lnTo>
                  <a:lnTo>
                    <a:pt x="10477" y="8371"/>
                  </a:lnTo>
                  <a:lnTo>
                    <a:pt x="8372" y="8371"/>
                  </a:lnTo>
                  <a:lnTo>
                    <a:pt x="8372" y="6266"/>
                  </a:lnTo>
                  <a:lnTo>
                    <a:pt x="6291" y="6266"/>
                  </a:lnTo>
                  <a:lnTo>
                    <a:pt x="6291" y="4186"/>
                  </a:lnTo>
                  <a:lnTo>
                    <a:pt x="4186" y="4186"/>
                  </a:lnTo>
                  <a:lnTo>
                    <a:pt x="4186" y="2080"/>
                  </a:lnTo>
                  <a:lnTo>
                    <a:pt x="2106" y="2080"/>
                  </a:ln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
            <p:cNvSpPr/>
            <p:nvPr/>
          </p:nvSpPr>
          <p:spPr>
            <a:xfrm>
              <a:off x="1676975" y="2456175"/>
              <a:ext cx="83853"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1"/>
            <p:cNvSpPr/>
            <p:nvPr/>
          </p:nvSpPr>
          <p:spPr>
            <a:xfrm>
              <a:off x="1760800" y="250880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1"/>
            <p:cNvSpPr/>
            <p:nvPr/>
          </p:nvSpPr>
          <p:spPr>
            <a:xfrm>
              <a:off x="1813425" y="2560800"/>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1"/>
            <p:cNvSpPr/>
            <p:nvPr/>
          </p:nvSpPr>
          <p:spPr>
            <a:xfrm>
              <a:off x="1865425" y="2613450"/>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1"/>
            <p:cNvSpPr/>
            <p:nvPr/>
          </p:nvSpPr>
          <p:spPr>
            <a:xfrm>
              <a:off x="1918050" y="2665450"/>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1"/>
            <p:cNvSpPr/>
            <p:nvPr/>
          </p:nvSpPr>
          <p:spPr>
            <a:xfrm>
              <a:off x="1970075" y="2718075"/>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1"/>
            <p:cNvSpPr/>
            <p:nvPr/>
          </p:nvSpPr>
          <p:spPr>
            <a:xfrm>
              <a:off x="2022700" y="2770075"/>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1"/>
            <p:cNvSpPr/>
            <p:nvPr/>
          </p:nvSpPr>
          <p:spPr>
            <a:xfrm>
              <a:off x="2074700" y="2822725"/>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1"/>
            <p:cNvSpPr/>
            <p:nvPr/>
          </p:nvSpPr>
          <p:spPr>
            <a:xfrm>
              <a:off x="2127325" y="2874725"/>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1"/>
            <p:cNvSpPr/>
            <p:nvPr/>
          </p:nvSpPr>
          <p:spPr>
            <a:xfrm>
              <a:off x="2179350" y="292735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1"/>
            <p:cNvSpPr/>
            <p:nvPr/>
          </p:nvSpPr>
          <p:spPr>
            <a:xfrm>
              <a:off x="2231975" y="2979350"/>
              <a:ext cx="52025" cy="52650"/>
            </a:xfrm>
            <a:custGeom>
              <a:rect b="b" l="l" r="r" t="t"/>
              <a:pathLst>
                <a:path extrusionOk="0" h="2106"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1"/>
            <p:cNvSpPr/>
            <p:nvPr/>
          </p:nvSpPr>
          <p:spPr>
            <a:xfrm>
              <a:off x="2022700" y="3031975"/>
              <a:ext cx="261300" cy="52050"/>
            </a:xfrm>
            <a:custGeom>
              <a:rect b="b" l="l" r="r" t="t"/>
              <a:pathLst>
                <a:path extrusionOk="0" h="2082" w="10452">
                  <a:moveTo>
                    <a:pt x="0" y="1"/>
                  </a:moveTo>
                  <a:lnTo>
                    <a:pt x="0" y="2081"/>
                  </a:lnTo>
                  <a:lnTo>
                    <a:pt x="10452" y="2081"/>
                  </a:lnTo>
                  <a:lnTo>
                    <a:pt x="10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1"/>
            <p:cNvSpPr/>
            <p:nvPr/>
          </p:nvSpPr>
          <p:spPr>
            <a:xfrm>
              <a:off x="2022700" y="3084000"/>
              <a:ext cx="52025" cy="52650"/>
            </a:xfrm>
            <a:custGeom>
              <a:rect b="b" l="l" r="r" t="t"/>
              <a:pathLst>
                <a:path extrusionOk="0" h="2106" w="2081">
                  <a:moveTo>
                    <a:pt x="0" y="0"/>
                  </a:moveTo>
                  <a:lnTo>
                    <a:pt x="0" y="2105"/>
                  </a:lnTo>
                  <a:lnTo>
                    <a:pt x="2081" y="2105"/>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1"/>
            <p:cNvSpPr/>
            <p:nvPr/>
          </p:nvSpPr>
          <p:spPr>
            <a:xfrm>
              <a:off x="1865425" y="3084000"/>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1"/>
            <p:cNvSpPr/>
            <p:nvPr/>
          </p:nvSpPr>
          <p:spPr>
            <a:xfrm>
              <a:off x="1918050" y="3136625"/>
              <a:ext cx="52050" cy="104650"/>
            </a:xfrm>
            <a:custGeom>
              <a:rect b="b" l="l" r="r" t="t"/>
              <a:pathLst>
                <a:path extrusionOk="0" h="4186" w="2082">
                  <a:moveTo>
                    <a:pt x="1" y="0"/>
                  </a:moveTo>
                  <a:lnTo>
                    <a:pt x="1" y="4186"/>
                  </a:lnTo>
                  <a:lnTo>
                    <a:pt x="2081" y="418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1"/>
            <p:cNvSpPr/>
            <p:nvPr/>
          </p:nvSpPr>
          <p:spPr>
            <a:xfrm>
              <a:off x="1970075" y="3241250"/>
              <a:ext cx="52650" cy="104675"/>
            </a:xfrm>
            <a:custGeom>
              <a:rect b="b" l="l" r="r" t="t"/>
              <a:pathLst>
                <a:path extrusionOk="0" h="4187" w="2106">
                  <a:moveTo>
                    <a:pt x="0" y="1"/>
                  </a:moveTo>
                  <a:lnTo>
                    <a:pt x="0" y="4186"/>
                  </a:lnTo>
                  <a:lnTo>
                    <a:pt x="2105" y="418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1"/>
            <p:cNvSpPr/>
            <p:nvPr/>
          </p:nvSpPr>
          <p:spPr>
            <a:xfrm>
              <a:off x="2022700" y="3345900"/>
              <a:ext cx="104650" cy="52025"/>
            </a:xfrm>
            <a:custGeom>
              <a:rect b="b" l="l" r="r" t="t"/>
              <a:pathLst>
                <a:path extrusionOk="0" h="2081" w="4186">
                  <a:moveTo>
                    <a:pt x="0" y="0"/>
                  </a:moveTo>
                  <a:lnTo>
                    <a:pt x="0" y="2081"/>
                  </a:lnTo>
                  <a:lnTo>
                    <a:pt x="4186" y="208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
            <p:cNvSpPr/>
            <p:nvPr/>
          </p:nvSpPr>
          <p:spPr>
            <a:xfrm>
              <a:off x="2074700" y="3136625"/>
              <a:ext cx="52650" cy="104650"/>
            </a:xfrm>
            <a:custGeom>
              <a:rect b="b" l="l" r="r" t="t"/>
              <a:pathLst>
                <a:path extrusionOk="0" h="4186" w="2106">
                  <a:moveTo>
                    <a:pt x="1" y="0"/>
                  </a:moveTo>
                  <a:lnTo>
                    <a:pt x="1" y="4186"/>
                  </a:lnTo>
                  <a:lnTo>
                    <a:pt x="2106" y="418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1"/>
            <p:cNvSpPr/>
            <p:nvPr/>
          </p:nvSpPr>
          <p:spPr>
            <a:xfrm>
              <a:off x="2127325" y="3241250"/>
              <a:ext cx="52050" cy="104675"/>
            </a:xfrm>
            <a:custGeom>
              <a:rect b="b" l="l" r="r" t="t"/>
              <a:pathLst>
                <a:path extrusionOk="0" h="4187" w="2082">
                  <a:moveTo>
                    <a:pt x="1" y="1"/>
                  </a:moveTo>
                  <a:lnTo>
                    <a:pt x="1" y="4186"/>
                  </a:lnTo>
                  <a:lnTo>
                    <a:pt x="2081" y="418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
            <p:cNvSpPr/>
            <p:nvPr/>
          </p:nvSpPr>
          <p:spPr>
            <a:xfrm>
              <a:off x="1813425" y="3136625"/>
              <a:ext cx="52025" cy="52025"/>
            </a:xfrm>
            <a:custGeom>
              <a:rect b="b" l="l" r="r" t="t"/>
              <a:pathLst>
                <a:path extrusionOk="0" h="2081" w="2081">
                  <a:moveTo>
                    <a:pt x="0" y="0"/>
                  </a:moveTo>
                  <a:lnTo>
                    <a:pt x="0" y="2081"/>
                  </a:lnTo>
                  <a:lnTo>
                    <a:pt x="2081" y="2081"/>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
            <p:cNvSpPr/>
            <p:nvPr/>
          </p:nvSpPr>
          <p:spPr>
            <a:xfrm>
              <a:off x="1760800" y="3188625"/>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
            <p:cNvSpPr/>
            <p:nvPr/>
          </p:nvSpPr>
          <p:spPr>
            <a:xfrm>
              <a:off x="1708775" y="3241250"/>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1"/>
            <p:cNvSpPr/>
            <p:nvPr/>
          </p:nvSpPr>
          <p:spPr>
            <a:xfrm flipH="1">
              <a:off x="2439748" y="3157836"/>
              <a:ext cx="314467" cy="188073"/>
            </a:xfrm>
            <a:custGeom>
              <a:rect b="b" l="l" r="r" t="t"/>
              <a:pathLst>
                <a:path extrusionOk="0" h="6267" w="10477">
                  <a:moveTo>
                    <a:pt x="2105" y="1"/>
                  </a:moveTo>
                  <a:lnTo>
                    <a:pt x="2105" y="2081"/>
                  </a:lnTo>
                  <a:lnTo>
                    <a:pt x="0" y="2081"/>
                  </a:lnTo>
                  <a:lnTo>
                    <a:pt x="0" y="4186"/>
                  </a:lnTo>
                  <a:lnTo>
                    <a:pt x="2105" y="4186"/>
                  </a:lnTo>
                  <a:lnTo>
                    <a:pt x="2105" y="6267"/>
                  </a:lnTo>
                  <a:lnTo>
                    <a:pt x="8371" y="6267"/>
                  </a:lnTo>
                  <a:lnTo>
                    <a:pt x="8371" y="4186"/>
                  </a:lnTo>
                  <a:lnTo>
                    <a:pt x="10476" y="4186"/>
                  </a:lnTo>
                  <a:lnTo>
                    <a:pt x="10476" y="2081"/>
                  </a:lnTo>
                  <a:lnTo>
                    <a:pt x="8371" y="2081"/>
                  </a:lnTo>
                  <a:lnTo>
                    <a:pt x="83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1"/>
            <p:cNvSpPr/>
            <p:nvPr/>
          </p:nvSpPr>
          <p:spPr>
            <a:xfrm flipH="1">
              <a:off x="2314126" y="2404181"/>
              <a:ext cx="691335" cy="690470"/>
            </a:xfrm>
            <a:custGeom>
              <a:rect b="b" l="l" r="r" t="t"/>
              <a:pathLst>
                <a:path extrusionOk="0" h="23008" w="23033">
                  <a:moveTo>
                    <a:pt x="6291" y="0"/>
                  </a:moveTo>
                  <a:lnTo>
                    <a:pt x="6291" y="2080"/>
                  </a:lnTo>
                  <a:lnTo>
                    <a:pt x="2105" y="2080"/>
                  </a:lnTo>
                  <a:lnTo>
                    <a:pt x="2105" y="4186"/>
                  </a:lnTo>
                  <a:lnTo>
                    <a:pt x="0" y="4186"/>
                  </a:lnTo>
                  <a:lnTo>
                    <a:pt x="0" y="6266"/>
                  </a:lnTo>
                  <a:lnTo>
                    <a:pt x="0" y="8371"/>
                  </a:lnTo>
                  <a:lnTo>
                    <a:pt x="0" y="10451"/>
                  </a:lnTo>
                  <a:lnTo>
                    <a:pt x="0" y="12557"/>
                  </a:lnTo>
                  <a:lnTo>
                    <a:pt x="6291" y="12557"/>
                  </a:lnTo>
                  <a:lnTo>
                    <a:pt x="6291" y="10451"/>
                  </a:lnTo>
                  <a:lnTo>
                    <a:pt x="6291" y="8371"/>
                  </a:lnTo>
                  <a:lnTo>
                    <a:pt x="6291" y="6266"/>
                  </a:lnTo>
                  <a:lnTo>
                    <a:pt x="6291" y="4186"/>
                  </a:lnTo>
                  <a:lnTo>
                    <a:pt x="8371" y="4186"/>
                  </a:lnTo>
                  <a:lnTo>
                    <a:pt x="8371" y="2080"/>
                  </a:lnTo>
                  <a:lnTo>
                    <a:pt x="14662" y="2080"/>
                  </a:lnTo>
                  <a:lnTo>
                    <a:pt x="14662" y="4186"/>
                  </a:lnTo>
                  <a:lnTo>
                    <a:pt x="16742" y="4186"/>
                  </a:lnTo>
                  <a:lnTo>
                    <a:pt x="16742" y="6266"/>
                  </a:lnTo>
                  <a:lnTo>
                    <a:pt x="16742" y="8371"/>
                  </a:lnTo>
                  <a:lnTo>
                    <a:pt x="16742" y="10451"/>
                  </a:lnTo>
                  <a:lnTo>
                    <a:pt x="16742" y="12557"/>
                  </a:lnTo>
                  <a:lnTo>
                    <a:pt x="14662" y="12557"/>
                  </a:lnTo>
                  <a:lnTo>
                    <a:pt x="14662" y="14637"/>
                  </a:lnTo>
                  <a:lnTo>
                    <a:pt x="12557" y="14637"/>
                  </a:lnTo>
                  <a:lnTo>
                    <a:pt x="12557" y="16742"/>
                  </a:lnTo>
                  <a:lnTo>
                    <a:pt x="10476" y="16742"/>
                  </a:lnTo>
                  <a:lnTo>
                    <a:pt x="10476" y="18822"/>
                  </a:lnTo>
                  <a:lnTo>
                    <a:pt x="10476" y="20928"/>
                  </a:lnTo>
                  <a:lnTo>
                    <a:pt x="10476" y="23008"/>
                  </a:lnTo>
                  <a:lnTo>
                    <a:pt x="16742" y="23008"/>
                  </a:lnTo>
                  <a:lnTo>
                    <a:pt x="16742" y="20928"/>
                  </a:lnTo>
                  <a:lnTo>
                    <a:pt x="16742" y="18822"/>
                  </a:lnTo>
                  <a:lnTo>
                    <a:pt x="16742" y="16742"/>
                  </a:lnTo>
                  <a:lnTo>
                    <a:pt x="18847" y="16742"/>
                  </a:lnTo>
                  <a:lnTo>
                    <a:pt x="18847" y="14637"/>
                  </a:lnTo>
                  <a:lnTo>
                    <a:pt x="20928" y="14637"/>
                  </a:lnTo>
                  <a:lnTo>
                    <a:pt x="20928" y="12557"/>
                  </a:lnTo>
                  <a:lnTo>
                    <a:pt x="23033" y="12557"/>
                  </a:lnTo>
                  <a:lnTo>
                    <a:pt x="23033" y="10451"/>
                  </a:lnTo>
                  <a:lnTo>
                    <a:pt x="23033" y="8371"/>
                  </a:lnTo>
                  <a:lnTo>
                    <a:pt x="23033" y="6266"/>
                  </a:lnTo>
                  <a:lnTo>
                    <a:pt x="23033" y="4186"/>
                  </a:lnTo>
                  <a:lnTo>
                    <a:pt x="20928" y="4186"/>
                  </a:lnTo>
                  <a:lnTo>
                    <a:pt x="20928" y="2080"/>
                  </a:lnTo>
                  <a:lnTo>
                    <a:pt x="16742" y="2080"/>
                  </a:lnTo>
                  <a:lnTo>
                    <a:pt x="167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
            <p:cNvSpPr/>
            <p:nvPr/>
          </p:nvSpPr>
          <p:spPr>
            <a:xfrm>
              <a:off x="1656150" y="2404175"/>
              <a:ext cx="52050" cy="889123"/>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74" name="Shape 30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75" name="Shape 3075"/>
        <p:cNvGrpSpPr/>
        <p:nvPr/>
      </p:nvGrpSpPr>
      <p:grpSpPr>
        <a:xfrm>
          <a:off x="0" y="0"/>
          <a:ext cx="0" cy="0"/>
          <a:chOff x="0" y="0"/>
          <a:chExt cx="0" cy="0"/>
        </a:xfrm>
      </p:grpSpPr>
      <p:grpSp>
        <p:nvGrpSpPr>
          <p:cNvPr id="3076" name="Google Shape;3076;p13"/>
          <p:cNvGrpSpPr/>
          <p:nvPr/>
        </p:nvGrpSpPr>
        <p:grpSpPr>
          <a:xfrm>
            <a:off x="478215" y="471170"/>
            <a:ext cx="4125900" cy="1215697"/>
            <a:chOff x="478215" y="471170"/>
            <a:chExt cx="4125900" cy="1215697"/>
          </a:xfrm>
        </p:grpSpPr>
        <p:grpSp>
          <p:nvGrpSpPr>
            <p:cNvPr id="3077" name="Google Shape;3077;p13"/>
            <p:cNvGrpSpPr/>
            <p:nvPr/>
          </p:nvGrpSpPr>
          <p:grpSpPr>
            <a:xfrm>
              <a:off x="478215" y="471170"/>
              <a:ext cx="4125900" cy="970800"/>
              <a:chOff x="428193" y="-886127"/>
              <a:chExt cx="4125900" cy="970800"/>
            </a:xfrm>
          </p:grpSpPr>
          <p:sp>
            <p:nvSpPr>
              <p:cNvPr id="3078" name="Google Shape;3078;p13"/>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6" name="Google Shape;3146;p13"/>
            <p:cNvGrpSpPr/>
            <p:nvPr/>
          </p:nvGrpSpPr>
          <p:grpSpPr>
            <a:xfrm>
              <a:off x="478215" y="1444167"/>
              <a:ext cx="4125900" cy="242700"/>
              <a:chOff x="428193" y="-158027"/>
              <a:chExt cx="4125900" cy="242700"/>
            </a:xfrm>
          </p:grpSpPr>
          <p:sp>
            <p:nvSpPr>
              <p:cNvPr id="3147" name="Google Shape;3147;p13"/>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64" name="Google Shape;3164;p13"/>
          <p:cNvSpPr txBox="1"/>
          <p:nvPr>
            <p:ph hasCustomPrompt="1" type="title"/>
          </p:nvPr>
        </p:nvSpPr>
        <p:spPr>
          <a:xfrm>
            <a:off x="939463" y="2349535"/>
            <a:ext cx="702900" cy="304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65" name="Google Shape;3165;p13"/>
          <p:cNvSpPr txBox="1"/>
          <p:nvPr>
            <p:ph idx="1" type="subTitle"/>
          </p:nvPr>
        </p:nvSpPr>
        <p:spPr>
          <a:xfrm>
            <a:off x="1697830" y="2455002"/>
            <a:ext cx="2112300" cy="649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66" name="Google Shape;3166;p13"/>
          <p:cNvSpPr txBox="1"/>
          <p:nvPr>
            <p:ph hasCustomPrompt="1" idx="2" type="title"/>
          </p:nvPr>
        </p:nvSpPr>
        <p:spPr>
          <a:xfrm>
            <a:off x="5573932" y="2349535"/>
            <a:ext cx="702900" cy="304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67" name="Google Shape;3167;p13"/>
          <p:cNvSpPr txBox="1"/>
          <p:nvPr>
            <p:ph idx="3" type="subTitle"/>
          </p:nvPr>
        </p:nvSpPr>
        <p:spPr>
          <a:xfrm>
            <a:off x="6324601" y="2455002"/>
            <a:ext cx="2112300" cy="649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68" name="Google Shape;3168;p13"/>
          <p:cNvSpPr txBox="1"/>
          <p:nvPr>
            <p:ph hasCustomPrompt="1" idx="4" type="title"/>
          </p:nvPr>
        </p:nvSpPr>
        <p:spPr>
          <a:xfrm>
            <a:off x="939463" y="3769954"/>
            <a:ext cx="702900" cy="304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69" name="Google Shape;3169;p13"/>
          <p:cNvSpPr txBox="1"/>
          <p:nvPr>
            <p:ph idx="5" type="subTitle"/>
          </p:nvPr>
        </p:nvSpPr>
        <p:spPr>
          <a:xfrm>
            <a:off x="1697830" y="3874597"/>
            <a:ext cx="2112300" cy="649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70" name="Google Shape;3170;p13"/>
          <p:cNvSpPr txBox="1"/>
          <p:nvPr>
            <p:ph hasCustomPrompt="1" idx="6" type="title"/>
          </p:nvPr>
        </p:nvSpPr>
        <p:spPr>
          <a:xfrm>
            <a:off x="5573932" y="3769967"/>
            <a:ext cx="702900" cy="304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71" name="Google Shape;3171;p13"/>
          <p:cNvSpPr txBox="1"/>
          <p:nvPr>
            <p:ph idx="7" type="subTitle"/>
          </p:nvPr>
        </p:nvSpPr>
        <p:spPr>
          <a:xfrm>
            <a:off x="6324601" y="3874597"/>
            <a:ext cx="2112300" cy="649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72" name="Google Shape;3172;p13"/>
          <p:cNvSpPr txBox="1"/>
          <p:nvPr>
            <p:ph idx="8" type="subTitle"/>
          </p:nvPr>
        </p:nvSpPr>
        <p:spPr>
          <a:xfrm>
            <a:off x="1693400" y="2048925"/>
            <a:ext cx="21123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73" name="Google Shape;3173;p13"/>
          <p:cNvSpPr txBox="1"/>
          <p:nvPr>
            <p:ph idx="9" type="subTitle"/>
          </p:nvPr>
        </p:nvSpPr>
        <p:spPr>
          <a:xfrm>
            <a:off x="6324601" y="2048925"/>
            <a:ext cx="21123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74" name="Google Shape;3174;p13"/>
          <p:cNvSpPr txBox="1"/>
          <p:nvPr>
            <p:ph idx="13" type="subTitle"/>
          </p:nvPr>
        </p:nvSpPr>
        <p:spPr>
          <a:xfrm>
            <a:off x="1693400" y="3463895"/>
            <a:ext cx="21123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75" name="Google Shape;3175;p13"/>
          <p:cNvSpPr txBox="1"/>
          <p:nvPr>
            <p:ph idx="14" type="subTitle"/>
          </p:nvPr>
        </p:nvSpPr>
        <p:spPr>
          <a:xfrm>
            <a:off x="6324601" y="3463895"/>
            <a:ext cx="21123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rgbClr val="202124"/>
                </a:solidFill>
                <a:latin typeface="Source Code Pro"/>
                <a:ea typeface="Source Code Pro"/>
                <a:cs typeface="Source Code Pro"/>
                <a:sym typeface="Source Code Pr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76" name="Google Shape;3176;p13"/>
          <p:cNvSpPr txBox="1"/>
          <p:nvPr>
            <p:ph idx="15"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3177" name="Shape 3177"/>
        <p:cNvGrpSpPr/>
        <p:nvPr/>
      </p:nvGrpSpPr>
      <p:grpSpPr>
        <a:xfrm>
          <a:off x="0" y="0"/>
          <a:ext cx="0" cy="0"/>
          <a:chOff x="0" y="0"/>
          <a:chExt cx="0" cy="0"/>
        </a:xfrm>
      </p:grpSpPr>
      <p:grpSp>
        <p:nvGrpSpPr>
          <p:cNvPr id="3178" name="Google Shape;3178;p14"/>
          <p:cNvGrpSpPr/>
          <p:nvPr/>
        </p:nvGrpSpPr>
        <p:grpSpPr>
          <a:xfrm flipH="1">
            <a:off x="4537348" y="233633"/>
            <a:ext cx="4125900" cy="2184300"/>
            <a:chOff x="715100" y="-2035675"/>
            <a:chExt cx="4125900" cy="2184300"/>
          </a:xfrm>
        </p:grpSpPr>
        <p:sp>
          <p:nvSpPr>
            <p:cNvPr id="3179" name="Google Shape;3179;p14"/>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4"/>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4"/>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4"/>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4"/>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4"/>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4"/>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4"/>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4"/>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4"/>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4"/>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4"/>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4"/>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4"/>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4"/>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4"/>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4"/>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4"/>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4"/>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4"/>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4"/>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4"/>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4"/>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4"/>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4"/>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4"/>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4"/>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4"/>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4"/>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4"/>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4"/>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4"/>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4"/>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4"/>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4"/>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4"/>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4"/>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4"/>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4"/>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4"/>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4"/>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4"/>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4"/>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4"/>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4"/>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4"/>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4"/>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4"/>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4"/>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4"/>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4"/>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4"/>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4"/>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4"/>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4"/>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4"/>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4"/>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4"/>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4"/>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4"/>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4"/>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4"/>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4"/>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4"/>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4"/>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4"/>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4"/>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4"/>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4"/>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4"/>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4"/>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4"/>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4"/>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4"/>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4"/>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4"/>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4"/>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4"/>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4"/>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4"/>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4"/>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4"/>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4"/>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4"/>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4"/>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4"/>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4"/>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4"/>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4"/>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4"/>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4"/>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4"/>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4"/>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4"/>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4"/>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4"/>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4"/>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4"/>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4"/>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4"/>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4"/>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4"/>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4"/>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4"/>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4"/>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4"/>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4"/>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4"/>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4"/>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4"/>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4"/>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4"/>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4"/>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4"/>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4"/>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4"/>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4"/>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4"/>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4"/>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4"/>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4"/>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4"/>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4"/>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4"/>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4"/>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4"/>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4"/>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4"/>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4"/>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4"/>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4"/>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4"/>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4"/>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4"/>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4"/>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4"/>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4"/>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4"/>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4"/>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4"/>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4"/>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4"/>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4"/>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4"/>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4"/>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4"/>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4"/>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4"/>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4"/>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4"/>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4"/>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4"/>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4"/>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14"/>
          <p:cNvGrpSpPr/>
          <p:nvPr/>
        </p:nvGrpSpPr>
        <p:grpSpPr>
          <a:xfrm>
            <a:off x="242706" y="4172709"/>
            <a:ext cx="3883200" cy="728100"/>
            <a:chOff x="242706" y="4172709"/>
            <a:chExt cx="3883200" cy="728100"/>
          </a:xfrm>
        </p:grpSpPr>
        <p:sp>
          <p:nvSpPr>
            <p:cNvPr id="3333" name="Google Shape;3333;p14"/>
            <p:cNvSpPr/>
            <p:nvPr/>
          </p:nvSpPr>
          <p:spPr>
            <a:xfrm>
              <a:off x="2427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4"/>
            <p:cNvSpPr/>
            <p:nvPr/>
          </p:nvSpPr>
          <p:spPr>
            <a:xfrm>
              <a:off x="4854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4"/>
            <p:cNvSpPr/>
            <p:nvPr/>
          </p:nvSpPr>
          <p:spPr>
            <a:xfrm>
              <a:off x="7281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4"/>
            <p:cNvSpPr/>
            <p:nvPr/>
          </p:nvSpPr>
          <p:spPr>
            <a:xfrm>
              <a:off x="9708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4"/>
            <p:cNvSpPr/>
            <p:nvPr/>
          </p:nvSpPr>
          <p:spPr>
            <a:xfrm>
              <a:off x="12135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4"/>
            <p:cNvSpPr/>
            <p:nvPr/>
          </p:nvSpPr>
          <p:spPr>
            <a:xfrm>
              <a:off x="14562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4"/>
            <p:cNvSpPr/>
            <p:nvPr/>
          </p:nvSpPr>
          <p:spPr>
            <a:xfrm>
              <a:off x="16989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4"/>
            <p:cNvSpPr/>
            <p:nvPr/>
          </p:nvSpPr>
          <p:spPr>
            <a:xfrm>
              <a:off x="19416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4"/>
            <p:cNvSpPr/>
            <p:nvPr/>
          </p:nvSpPr>
          <p:spPr>
            <a:xfrm>
              <a:off x="21843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4"/>
            <p:cNvSpPr/>
            <p:nvPr/>
          </p:nvSpPr>
          <p:spPr>
            <a:xfrm>
              <a:off x="24270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4"/>
            <p:cNvSpPr/>
            <p:nvPr/>
          </p:nvSpPr>
          <p:spPr>
            <a:xfrm>
              <a:off x="26697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4"/>
            <p:cNvSpPr/>
            <p:nvPr/>
          </p:nvSpPr>
          <p:spPr>
            <a:xfrm>
              <a:off x="29124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4"/>
            <p:cNvSpPr/>
            <p:nvPr/>
          </p:nvSpPr>
          <p:spPr>
            <a:xfrm>
              <a:off x="31551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4"/>
            <p:cNvSpPr/>
            <p:nvPr/>
          </p:nvSpPr>
          <p:spPr>
            <a:xfrm>
              <a:off x="33978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4"/>
            <p:cNvSpPr/>
            <p:nvPr/>
          </p:nvSpPr>
          <p:spPr>
            <a:xfrm>
              <a:off x="36405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4"/>
            <p:cNvSpPr/>
            <p:nvPr/>
          </p:nvSpPr>
          <p:spPr>
            <a:xfrm>
              <a:off x="38832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4"/>
            <p:cNvSpPr/>
            <p:nvPr/>
          </p:nvSpPr>
          <p:spPr>
            <a:xfrm>
              <a:off x="2427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4"/>
            <p:cNvSpPr/>
            <p:nvPr/>
          </p:nvSpPr>
          <p:spPr>
            <a:xfrm>
              <a:off x="4854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4"/>
            <p:cNvSpPr/>
            <p:nvPr/>
          </p:nvSpPr>
          <p:spPr>
            <a:xfrm>
              <a:off x="7281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4"/>
            <p:cNvSpPr/>
            <p:nvPr/>
          </p:nvSpPr>
          <p:spPr>
            <a:xfrm>
              <a:off x="9708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4"/>
            <p:cNvSpPr/>
            <p:nvPr/>
          </p:nvSpPr>
          <p:spPr>
            <a:xfrm>
              <a:off x="12135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4"/>
            <p:cNvSpPr/>
            <p:nvPr/>
          </p:nvSpPr>
          <p:spPr>
            <a:xfrm>
              <a:off x="14562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4"/>
            <p:cNvSpPr/>
            <p:nvPr/>
          </p:nvSpPr>
          <p:spPr>
            <a:xfrm>
              <a:off x="16989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4"/>
            <p:cNvSpPr/>
            <p:nvPr/>
          </p:nvSpPr>
          <p:spPr>
            <a:xfrm>
              <a:off x="19416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4"/>
            <p:cNvSpPr/>
            <p:nvPr/>
          </p:nvSpPr>
          <p:spPr>
            <a:xfrm>
              <a:off x="21843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4"/>
            <p:cNvSpPr/>
            <p:nvPr/>
          </p:nvSpPr>
          <p:spPr>
            <a:xfrm>
              <a:off x="24270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4"/>
            <p:cNvSpPr/>
            <p:nvPr/>
          </p:nvSpPr>
          <p:spPr>
            <a:xfrm>
              <a:off x="26697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4"/>
            <p:cNvSpPr/>
            <p:nvPr/>
          </p:nvSpPr>
          <p:spPr>
            <a:xfrm>
              <a:off x="29124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4"/>
            <p:cNvSpPr/>
            <p:nvPr/>
          </p:nvSpPr>
          <p:spPr>
            <a:xfrm>
              <a:off x="31551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4"/>
            <p:cNvSpPr/>
            <p:nvPr/>
          </p:nvSpPr>
          <p:spPr>
            <a:xfrm>
              <a:off x="33978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4"/>
            <p:cNvSpPr/>
            <p:nvPr/>
          </p:nvSpPr>
          <p:spPr>
            <a:xfrm>
              <a:off x="36405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4"/>
            <p:cNvSpPr/>
            <p:nvPr/>
          </p:nvSpPr>
          <p:spPr>
            <a:xfrm>
              <a:off x="38832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4"/>
            <p:cNvSpPr/>
            <p:nvPr/>
          </p:nvSpPr>
          <p:spPr>
            <a:xfrm>
              <a:off x="2427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4"/>
            <p:cNvSpPr/>
            <p:nvPr/>
          </p:nvSpPr>
          <p:spPr>
            <a:xfrm>
              <a:off x="4854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4"/>
            <p:cNvSpPr/>
            <p:nvPr/>
          </p:nvSpPr>
          <p:spPr>
            <a:xfrm>
              <a:off x="7281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4"/>
            <p:cNvSpPr/>
            <p:nvPr/>
          </p:nvSpPr>
          <p:spPr>
            <a:xfrm>
              <a:off x="9708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4"/>
            <p:cNvSpPr/>
            <p:nvPr/>
          </p:nvSpPr>
          <p:spPr>
            <a:xfrm>
              <a:off x="12135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4"/>
            <p:cNvSpPr/>
            <p:nvPr/>
          </p:nvSpPr>
          <p:spPr>
            <a:xfrm>
              <a:off x="14562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4"/>
            <p:cNvSpPr/>
            <p:nvPr/>
          </p:nvSpPr>
          <p:spPr>
            <a:xfrm>
              <a:off x="16989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4"/>
            <p:cNvSpPr/>
            <p:nvPr/>
          </p:nvSpPr>
          <p:spPr>
            <a:xfrm>
              <a:off x="19416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4"/>
            <p:cNvSpPr/>
            <p:nvPr/>
          </p:nvSpPr>
          <p:spPr>
            <a:xfrm>
              <a:off x="21843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4"/>
            <p:cNvSpPr/>
            <p:nvPr/>
          </p:nvSpPr>
          <p:spPr>
            <a:xfrm>
              <a:off x="24270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4"/>
            <p:cNvSpPr/>
            <p:nvPr/>
          </p:nvSpPr>
          <p:spPr>
            <a:xfrm>
              <a:off x="26697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4"/>
            <p:cNvSpPr/>
            <p:nvPr/>
          </p:nvSpPr>
          <p:spPr>
            <a:xfrm>
              <a:off x="29124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4"/>
            <p:cNvSpPr/>
            <p:nvPr/>
          </p:nvSpPr>
          <p:spPr>
            <a:xfrm>
              <a:off x="31551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4"/>
            <p:cNvSpPr/>
            <p:nvPr/>
          </p:nvSpPr>
          <p:spPr>
            <a:xfrm>
              <a:off x="33978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4"/>
            <p:cNvSpPr/>
            <p:nvPr/>
          </p:nvSpPr>
          <p:spPr>
            <a:xfrm>
              <a:off x="36405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4"/>
            <p:cNvSpPr/>
            <p:nvPr/>
          </p:nvSpPr>
          <p:spPr>
            <a:xfrm>
              <a:off x="38832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14"/>
          <p:cNvSpPr txBox="1"/>
          <p:nvPr>
            <p:ph type="title"/>
          </p:nvPr>
        </p:nvSpPr>
        <p:spPr>
          <a:xfrm>
            <a:off x="4482351" y="1584625"/>
            <a:ext cx="3941700" cy="959700"/>
          </a:xfrm>
          <a:prstGeom prst="rect">
            <a:avLst/>
          </a:prstGeom>
          <a:effectLst>
            <a:outerShdw rotWithShape="0" algn="bl" dir="2700000" dist="114300">
              <a:srgbClr val="000000"/>
            </a:outerShdw>
          </a:effectLst>
        </p:spPr>
        <p:txBody>
          <a:bodyPr anchorCtr="0" anchor="ctr" bIns="91425" lIns="91425" spcFirstLastPara="1" rIns="91425" wrap="square" tIns="91425">
            <a:noAutofit/>
          </a:bodyPr>
          <a:lstStyle>
            <a:lvl1pPr lvl="0" marR="190500" rtl="0" algn="ctr">
              <a:spcBef>
                <a:spcPts val="0"/>
              </a:spcBef>
              <a:spcAft>
                <a:spcPts val="0"/>
              </a:spcAft>
              <a:buSzPts val="3600"/>
              <a:buNone/>
              <a:defRPr sz="5500">
                <a:solidFill>
                  <a:srgbClr val="20212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82" name="Google Shape;3382;p14"/>
          <p:cNvSpPr txBox="1"/>
          <p:nvPr>
            <p:ph hasCustomPrompt="1" idx="2" type="title"/>
          </p:nvPr>
        </p:nvSpPr>
        <p:spPr>
          <a:xfrm>
            <a:off x="2026539" y="1765076"/>
            <a:ext cx="1053600" cy="550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83" name="Google Shape;3383;p14"/>
          <p:cNvSpPr txBox="1"/>
          <p:nvPr>
            <p:ph idx="1" type="subTitle"/>
          </p:nvPr>
        </p:nvSpPr>
        <p:spPr>
          <a:xfrm>
            <a:off x="4659588" y="3207200"/>
            <a:ext cx="3591900" cy="7281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3384" name="Shape 3384"/>
        <p:cNvGrpSpPr/>
        <p:nvPr/>
      </p:nvGrpSpPr>
      <p:grpSpPr>
        <a:xfrm>
          <a:off x="0" y="0"/>
          <a:ext cx="0" cy="0"/>
          <a:chOff x="0" y="0"/>
          <a:chExt cx="0" cy="0"/>
        </a:xfrm>
      </p:grpSpPr>
      <p:grpSp>
        <p:nvGrpSpPr>
          <p:cNvPr id="3385" name="Google Shape;3385;p15"/>
          <p:cNvGrpSpPr/>
          <p:nvPr/>
        </p:nvGrpSpPr>
        <p:grpSpPr>
          <a:xfrm>
            <a:off x="341329" y="2640859"/>
            <a:ext cx="4125900" cy="2184300"/>
            <a:chOff x="715100" y="-2035675"/>
            <a:chExt cx="4125900" cy="2184300"/>
          </a:xfrm>
        </p:grpSpPr>
        <p:sp>
          <p:nvSpPr>
            <p:cNvPr id="3386" name="Google Shape;3386;p15"/>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5"/>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5"/>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5"/>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5"/>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5"/>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5"/>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5"/>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5"/>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5"/>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5"/>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5"/>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5"/>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5"/>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5"/>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5"/>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5"/>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5"/>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5"/>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5"/>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5"/>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5"/>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5"/>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5"/>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5"/>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5"/>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5"/>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5"/>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5"/>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5"/>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5"/>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5"/>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5"/>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5"/>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5"/>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5"/>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5"/>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5"/>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5"/>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5"/>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5"/>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5"/>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5"/>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5"/>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5"/>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5"/>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5"/>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5"/>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5"/>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5"/>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5"/>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5"/>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5"/>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5"/>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5"/>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5"/>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5"/>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5"/>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5"/>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5"/>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5"/>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5"/>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5"/>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5"/>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5"/>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5"/>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5"/>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5"/>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5"/>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5"/>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5"/>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5"/>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5"/>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5"/>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5"/>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5"/>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5"/>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5"/>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5"/>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5"/>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5"/>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5"/>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5"/>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5"/>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5"/>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5"/>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5"/>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5"/>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5"/>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5"/>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5"/>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5"/>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5"/>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5"/>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5"/>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5"/>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5"/>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5"/>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5"/>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5"/>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5"/>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5"/>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5"/>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5"/>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5"/>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5"/>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5"/>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5"/>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5"/>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5"/>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5"/>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5"/>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5"/>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5"/>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5"/>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5"/>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5"/>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5"/>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5"/>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5"/>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5"/>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5"/>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5"/>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5"/>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5"/>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5"/>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5"/>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5"/>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5"/>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5"/>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5"/>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5"/>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5"/>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5"/>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5"/>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5"/>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5"/>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5"/>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5"/>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5"/>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5"/>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5"/>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5"/>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5"/>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5"/>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5"/>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5"/>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5"/>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5"/>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5"/>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5"/>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5"/>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5"/>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9" name="Google Shape;3539;p15"/>
          <p:cNvSpPr txBox="1"/>
          <p:nvPr>
            <p:ph type="title"/>
          </p:nvPr>
        </p:nvSpPr>
        <p:spPr>
          <a:xfrm>
            <a:off x="3522375" y="2533450"/>
            <a:ext cx="4803900" cy="988500"/>
          </a:xfrm>
          <a:prstGeom prst="rect">
            <a:avLst/>
          </a:prstGeom>
          <a:effectLst>
            <a:outerShdw rotWithShape="0" algn="bl" dir="2700000" dist="114300">
              <a:srgbClr val="000000"/>
            </a:outerShdw>
          </a:effectLst>
        </p:spPr>
        <p:txBody>
          <a:bodyPr anchorCtr="0" anchor="ctr" bIns="91425" lIns="91425" spcFirstLastPara="1" rIns="91425" wrap="square" tIns="91425">
            <a:noAutofit/>
          </a:bodyPr>
          <a:lstStyle>
            <a:lvl1pPr lvl="0" marR="190500" rtl="0">
              <a:spcBef>
                <a:spcPts val="0"/>
              </a:spcBef>
              <a:spcAft>
                <a:spcPts val="0"/>
              </a:spcAft>
              <a:buSzPts val="3600"/>
              <a:buNone/>
              <a:defRPr sz="5500">
                <a:solidFill>
                  <a:srgbClr val="20212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40" name="Google Shape;3540;p15"/>
          <p:cNvSpPr txBox="1"/>
          <p:nvPr>
            <p:ph hasCustomPrompt="1" idx="2" type="title"/>
          </p:nvPr>
        </p:nvSpPr>
        <p:spPr>
          <a:xfrm>
            <a:off x="5391268" y="1165296"/>
            <a:ext cx="1053600" cy="550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541" name="Google Shape;3541;p15"/>
          <p:cNvSpPr txBox="1"/>
          <p:nvPr>
            <p:ph idx="1" type="subTitle"/>
          </p:nvPr>
        </p:nvSpPr>
        <p:spPr>
          <a:xfrm>
            <a:off x="4083025" y="3736950"/>
            <a:ext cx="3678900" cy="631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542" name="Google Shape;3542;p15"/>
          <p:cNvGrpSpPr/>
          <p:nvPr/>
        </p:nvGrpSpPr>
        <p:grpSpPr>
          <a:xfrm>
            <a:off x="715088" y="535000"/>
            <a:ext cx="1292113" cy="1168141"/>
            <a:chOff x="-2157612" y="1129050"/>
            <a:chExt cx="1292113" cy="1168141"/>
          </a:xfrm>
        </p:grpSpPr>
        <p:grpSp>
          <p:nvGrpSpPr>
            <p:cNvPr id="3543" name="Google Shape;3543;p15"/>
            <p:cNvGrpSpPr/>
            <p:nvPr/>
          </p:nvGrpSpPr>
          <p:grpSpPr>
            <a:xfrm>
              <a:off x="-2157612" y="1129050"/>
              <a:ext cx="1292113" cy="1168141"/>
              <a:chOff x="-2157612" y="1129050"/>
              <a:chExt cx="1292113" cy="1168141"/>
            </a:xfrm>
          </p:grpSpPr>
          <p:sp>
            <p:nvSpPr>
              <p:cNvPr id="3544" name="Google Shape;3544;p15"/>
              <p:cNvSpPr/>
              <p:nvPr/>
            </p:nvSpPr>
            <p:spPr>
              <a:xfrm>
                <a:off x="-2157600" y="1158132"/>
                <a:ext cx="1292100" cy="835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5"/>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5"/>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5"/>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5"/>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5"/>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5"/>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5"/>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5"/>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5"/>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5"/>
              <p:cNvSpPr/>
              <p:nvPr/>
            </p:nvSpPr>
            <p:spPr>
              <a:xfrm>
                <a:off x="-1144425" y="2158016"/>
                <a:ext cx="34800" cy="104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5"/>
              <p:cNvSpPr/>
              <p:nvPr/>
            </p:nvSpPr>
            <p:spPr>
              <a:xfrm>
                <a:off x="-1179225" y="2186800"/>
                <a:ext cx="79500" cy="40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5"/>
              <p:cNvSpPr/>
              <p:nvPr/>
            </p:nvSpPr>
            <p:spPr>
              <a:xfrm>
                <a:off x="-1214000" y="2151988"/>
                <a:ext cx="114300" cy="40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5"/>
              <p:cNvSpPr/>
              <p:nvPr/>
            </p:nvSpPr>
            <p:spPr>
              <a:xfrm>
                <a:off x="-1248775" y="2095288"/>
                <a:ext cx="149100" cy="6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5"/>
              <p:cNvSpPr/>
              <p:nvPr/>
            </p:nvSpPr>
            <p:spPr>
              <a:xfrm>
                <a:off x="-1283575" y="2053600"/>
                <a:ext cx="183900" cy="69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5"/>
              <p:cNvSpPr/>
              <p:nvPr/>
            </p:nvSpPr>
            <p:spPr>
              <a:xfrm>
                <a:off x="-1318359" y="2053600"/>
                <a:ext cx="218700" cy="34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5"/>
              <p:cNvSpPr/>
              <p:nvPr/>
            </p:nvSpPr>
            <p:spPr>
              <a:xfrm>
                <a:off x="-1353150" y="1984000"/>
                <a:ext cx="243600" cy="69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5"/>
              <p:cNvSpPr/>
              <p:nvPr/>
            </p:nvSpPr>
            <p:spPr>
              <a:xfrm>
                <a:off x="-1353152" y="1984000"/>
                <a:ext cx="243600" cy="34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5"/>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5"/>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5"/>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5"/>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5"/>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15"/>
            <p:cNvGrpSpPr/>
            <p:nvPr/>
          </p:nvGrpSpPr>
          <p:grpSpPr>
            <a:xfrm>
              <a:off x="-1901166" y="1251073"/>
              <a:ext cx="779222" cy="642578"/>
              <a:chOff x="474809" y="1560440"/>
              <a:chExt cx="475831" cy="392414"/>
            </a:xfrm>
          </p:grpSpPr>
          <p:sp>
            <p:nvSpPr>
              <p:cNvPr id="3568" name="Google Shape;3568;p15"/>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5"/>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5"/>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5"/>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5"/>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5"/>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5"/>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5"/>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5"/>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5"/>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5"/>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5"/>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5"/>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5"/>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5"/>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5"/>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5"/>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5"/>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5"/>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5"/>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5"/>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5"/>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5"/>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5"/>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5"/>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5"/>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5"/>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5"/>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5"/>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5"/>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5"/>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5"/>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5"/>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5"/>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5"/>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5"/>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5"/>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5"/>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5"/>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5"/>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5"/>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5"/>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5"/>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5"/>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5"/>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5"/>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5"/>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5"/>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5"/>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5"/>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5"/>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5"/>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5"/>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5"/>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5"/>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5"/>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5"/>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5"/>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5"/>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5"/>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5"/>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5"/>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5"/>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5"/>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5"/>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5"/>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5"/>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5"/>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5"/>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5"/>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5"/>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5"/>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5"/>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5"/>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5"/>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5"/>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5"/>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5"/>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5"/>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5"/>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5"/>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5"/>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5"/>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5"/>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5"/>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5"/>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5"/>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5"/>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5"/>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5"/>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5"/>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5"/>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5"/>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5"/>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5"/>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5"/>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5"/>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5"/>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5"/>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5"/>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5"/>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5"/>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5"/>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5"/>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5"/>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5"/>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5"/>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5"/>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5"/>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5"/>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5"/>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5"/>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5"/>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5"/>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5"/>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5"/>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5"/>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5"/>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5"/>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5"/>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5"/>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5"/>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5"/>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5"/>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5"/>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5"/>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5"/>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5"/>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5"/>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5"/>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5"/>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5"/>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5"/>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5"/>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5"/>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5"/>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5"/>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5"/>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5"/>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5"/>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5"/>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5"/>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5"/>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5"/>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5"/>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5"/>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5"/>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5"/>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5"/>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5"/>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5"/>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5"/>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5"/>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5"/>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5"/>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5"/>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5"/>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5"/>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5"/>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5"/>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5"/>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5"/>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5"/>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5"/>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5"/>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5"/>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5"/>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5"/>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5"/>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5"/>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5"/>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5"/>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5"/>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5"/>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5"/>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5"/>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5"/>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5"/>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5"/>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5"/>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5"/>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5"/>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5"/>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5"/>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5"/>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5"/>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5"/>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5"/>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5"/>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5"/>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5"/>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5"/>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5"/>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5"/>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5"/>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5"/>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5"/>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5"/>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5"/>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5"/>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5"/>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5"/>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5"/>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5"/>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5"/>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5"/>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5"/>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5"/>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5"/>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5"/>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5"/>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5"/>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5"/>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5"/>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5"/>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5"/>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5"/>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5"/>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5"/>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5"/>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5"/>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5"/>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5"/>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5"/>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5"/>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5"/>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5"/>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5"/>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5"/>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5"/>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5"/>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5"/>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5"/>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5"/>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5"/>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5"/>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5"/>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5"/>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5"/>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5"/>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5"/>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5"/>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5"/>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5"/>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5"/>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5"/>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814" name="Shape 3814"/>
        <p:cNvGrpSpPr/>
        <p:nvPr/>
      </p:nvGrpSpPr>
      <p:grpSpPr>
        <a:xfrm>
          <a:off x="0" y="0"/>
          <a:ext cx="0" cy="0"/>
          <a:chOff x="0" y="0"/>
          <a:chExt cx="0" cy="0"/>
        </a:xfrm>
      </p:grpSpPr>
      <p:sp>
        <p:nvSpPr>
          <p:cNvPr id="3815" name="Google Shape;3815;p16"/>
          <p:cNvSpPr txBox="1"/>
          <p:nvPr>
            <p:ph type="title"/>
          </p:nvPr>
        </p:nvSpPr>
        <p:spPr>
          <a:xfrm>
            <a:off x="1458150" y="2912175"/>
            <a:ext cx="6227700" cy="694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816" name="Google Shape;3816;p16"/>
          <p:cNvSpPr txBox="1"/>
          <p:nvPr>
            <p:ph idx="1" type="subTitle"/>
          </p:nvPr>
        </p:nvSpPr>
        <p:spPr>
          <a:xfrm>
            <a:off x="1458125" y="1751150"/>
            <a:ext cx="6227700" cy="116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3817" name="Google Shape;3817;p16"/>
          <p:cNvGrpSpPr/>
          <p:nvPr/>
        </p:nvGrpSpPr>
        <p:grpSpPr>
          <a:xfrm>
            <a:off x="228681" y="2685784"/>
            <a:ext cx="4125900" cy="2184300"/>
            <a:chOff x="715100" y="-2035675"/>
            <a:chExt cx="4125900" cy="2184300"/>
          </a:xfrm>
        </p:grpSpPr>
        <p:sp>
          <p:nvSpPr>
            <p:cNvPr id="3818" name="Google Shape;3818;p16"/>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6"/>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6"/>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6"/>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6"/>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6"/>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6"/>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6"/>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6"/>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6"/>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6"/>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6"/>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6"/>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6"/>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6"/>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6"/>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6"/>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6"/>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6"/>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6"/>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6"/>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6"/>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6"/>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6"/>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6"/>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6"/>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6"/>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6"/>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6"/>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6"/>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6"/>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6"/>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6"/>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6"/>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6"/>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6"/>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6"/>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6"/>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6"/>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6"/>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6"/>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6"/>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6"/>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6"/>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6"/>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6"/>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6"/>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6"/>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6"/>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6"/>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6"/>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6"/>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6"/>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6"/>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6"/>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6"/>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6"/>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6"/>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6"/>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6"/>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6"/>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6"/>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6"/>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6"/>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6"/>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6"/>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6"/>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6"/>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6"/>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6"/>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6"/>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6"/>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6"/>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6"/>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6"/>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6"/>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6"/>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6"/>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6"/>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6"/>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6"/>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6"/>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6"/>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6"/>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6"/>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6"/>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6"/>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6"/>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6"/>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6"/>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6"/>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6"/>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6"/>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6"/>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6"/>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6"/>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6"/>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6"/>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6"/>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6"/>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6"/>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6"/>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6"/>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6"/>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6"/>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6"/>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6"/>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6"/>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6"/>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6"/>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6"/>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6"/>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6"/>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6"/>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6"/>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6"/>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6"/>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6"/>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6"/>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6"/>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6"/>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6"/>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6"/>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6"/>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6"/>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6"/>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6"/>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6"/>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6"/>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6"/>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6"/>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6"/>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6"/>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6"/>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6"/>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6"/>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6"/>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6"/>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6"/>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6"/>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6"/>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6"/>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6"/>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6"/>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6"/>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6"/>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6"/>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6"/>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6"/>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6"/>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6"/>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6"/>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6"/>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1" name="Google Shape;3971;p16"/>
          <p:cNvSpPr/>
          <p:nvPr/>
        </p:nvSpPr>
        <p:spPr>
          <a:xfrm flipH="1">
            <a:off x="8338986" y="535000"/>
            <a:ext cx="573073" cy="572698"/>
          </a:xfrm>
          <a:custGeom>
            <a:rect b="b" l="l" r="r" t="t"/>
            <a:pathLst>
              <a:path extrusionOk="0" h="39750" w="39776">
                <a:moveTo>
                  <a:pt x="18848" y="0"/>
                </a:moveTo>
                <a:lnTo>
                  <a:pt x="18848" y="2081"/>
                </a:lnTo>
                <a:lnTo>
                  <a:pt x="16743" y="2081"/>
                </a:lnTo>
                <a:lnTo>
                  <a:pt x="16743" y="4186"/>
                </a:lnTo>
                <a:lnTo>
                  <a:pt x="14662" y="4186"/>
                </a:lnTo>
                <a:lnTo>
                  <a:pt x="14662" y="6266"/>
                </a:lnTo>
                <a:lnTo>
                  <a:pt x="12557" y="6266"/>
                </a:lnTo>
                <a:lnTo>
                  <a:pt x="12557" y="8371"/>
                </a:lnTo>
                <a:lnTo>
                  <a:pt x="18848" y="8371"/>
                </a:lnTo>
                <a:lnTo>
                  <a:pt x="18848" y="10452"/>
                </a:lnTo>
                <a:lnTo>
                  <a:pt x="18848" y="12557"/>
                </a:lnTo>
                <a:lnTo>
                  <a:pt x="18848" y="14637"/>
                </a:lnTo>
                <a:lnTo>
                  <a:pt x="18848" y="16742"/>
                </a:lnTo>
                <a:lnTo>
                  <a:pt x="18848" y="18823"/>
                </a:lnTo>
                <a:lnTo>
                  <a:pt x="8372" y="18823"/>
                </a:lnTo>
                <a:lnTo>
                  <a:pt x="8372" y="16742"/>
                </a:lnTo>
                <a:lnTo>
                  <a:pt x="8372" y="14637"/>
                </a:lnTo>
                <a:lnTo>
                  <a:pt x="8372" y="12557"/>
                </a:lnTo>
                <a:lnTo>
                  <a:pt x="6291" y="12557"/>
                </a:lnTo>
                <a:lnTo>
                  <a:pt x="6291" y="14637"/>
                </a:lnTo>
                <a:lnTo>
                  <a:pt x="4186" y="14637"/>
                </a:lnTo>
                <a:lnTo>
                  <a:pt x="4186" y="16742"/>
                </a:lnTo>
                <a:lnTo>
                  <a:pt x="2106" y="16742"/>
                </a:lnTo>
                <a:lnTo>
                  <a:pt x="2106" y="18823"/>
                </a:lnTo>
                <a:lnTo>
                  <a:pt x="1" y="18823"/>
                </a:lnTo>
                <a:lnTo>
                  <a:pt x="1" y="20928"/>
                </a:lnTo>
                <a:lnTo>
                  <a:pt x="2106" y="20928"/>
                </a:lnTo>
                <a:lnTo>
                  <a:pt x="2106" y="23008"/>
                </a:lnTo>
                <a:lnTo>
                  <a:pt x="4186" y="23008"/>
                </a:lnTo>
                <a:lnTo>
                  <a:pt x="4186" y="25113"/>
                </a:lnTo>
                <a:lnTo>
                  <a:pt x="6291" y="25113"/>
                </a:lnTo>
                <a:lnTo>
                  <a:pt x="6291" y="27193"/>
                </a:lnTo>
                <a:lnTo>
                  <a:pt x="8372" y="27193"/>
                </a:lnTo>
                <a:lnTo>
                  <a:pt x="8372" y="25113"/>
                </a:lnTo>
                <a:lnTo>
                  <a:pt x="8372" y="23008"/>
                </a:lnTo>
                <a:lnTo>
                  <a:pt x="8372" y="20928"/>
                </a:lnTo>
                <a:lnTo>
                  <a:pt x="18848" y="20928"/>
                </a:lnTo>
                <a:lnTo>
                  <a:pt x="18848" y="23008"/>
                </a:lnTo>
                <a:lnTo>
                  <a:pt x="18848" y="25113"/>
                </a:lnTo>
                <a:lnTo>
                  <a:pt x="18848" y="27193"/>
                </a:lnTo>
                <a:lnTo>
                  <a:pt x="18848" y="29299"/>
                </a:lnTo>
                <a:lnTo>
                  <a:pt x="18848" y="31379"/>
                </a:lnTo>
                <a:lnTo>
                  <a:pt x="12557" y="31379"/>
                </a:lnTo>
                <a:lnTo>
                  <a:pt x="12557" y="33484"/>
                </a:lnTo>
                <a:lnTo>
                  <a:pt x="14662" y="33484"/>
                </a:lnTo>
                <a:lnTo>
                  <a:pt x="14662" y="35564"/>
                </a:lnTo>
                <a:lnTo>
                  <a:pt x="16743" y="35564"/>
                </a:lnTo>
                <a:lnTo>
                  <a:pt x="16743" y="37670"/>
                </a:lnTo>
                <a:lnTo>
                  <a:pt x="18848" y="37670"/>
                </a:lnTo>
                <a:lnTo>
                  <a:pt x="18848" y="39750"/>
                </a:lnTo>
                <a:lnTo>
                  <a:pt x="20928" y="39750"/>
                </a:lnTo>
                <a:lnTo>
                  <a:pt x="20928" y="37670"/>
                </a:lnTo>
                <a:lnTo>
                  <a:pt x="23033" y="37670"/>
                </a:lnTo>
                <a:lnTo>
                  <a:pt x="23033" y="35564"/>
                </a:lnTo>
                <a:lnTo>
                  <a:pt x="25114" y="35564"/>
                </a:lnTo>
                <a:lnTo>
                  <a:pt x="25114" y="33484"/>
                </a:lnTo>
                <a:lnTo>
                  <a:pt x="27219" y="33484"/>
                </a:lnTo>
                <a:lnTo>
                  <a:pt x="27219" y="31379"/>
                </a:lnTo>
                <a:lnTo>
                  <a:pt x="20928" y="31379"/>
                </a:lnTo>
                <a:lnTo>
                  <a:pt x="20928" y="29299"/>
                </a:lnTo>
                <a:lnTo>
                  <a:pt x="20928" y="27193"/>
                </a:lnTo>
                <a:lnTo>
                  <a:pt x="20928" y="25113"/>
                </a:lnTo>
                <a:lnTo>
                  <a:pt x="20928" y="23008"/>
                </a:lnTo>
                <a:lnTo>
                  <a:pt x="20928" y="20928"/>
                </a:lnTo>
                <a:lnTo>
                  <a:pt x="31404" y="20928"/>
                </a:lnTo>
                <a:lnTo>
                  <a:pt x="31404" y="23008"/>
                </a:lnTo>
                <a:lnTo>
                  <a:pt x="31404" y="25113"/>
                </a:lnTo>
                <a:lnTo>
                  <a:pt x="31404" y="27193"/>
                </a:lnTo>
                <a:lnTo>
                  <a:pt x="33485" y="27193"/>
                </a:lnTo>
                <a:lnTo>
                  <a:pt x="33485" y="25113"/>
                </a:lnTo>
                <a:lnTo>
                  <a:pt x="35590" y="25113"/>
                </a:lnTo>
                <a:lnTo>
                  <a:pt x="35590" y="23008"/>
                </a:lnTo>
                <a:lnTo>
                  <a:pt x="37670" y="23008"/>
                </a:lnTo>
                <a:lnTo>
                  <a:pt x="37670" y="20928"/>
                </a:lnTo>
                <a:lnTo>
                  <a:pt x="39775" y="20928"/>
                </a:lnTo>
                <a:lnTo>
                  <a:pt x="39775" y="18823"/>
                </a:lnTo>
                <a:lnTo>
                  <a:pt x="37670" y="18823"/>
                </a:lnTo>
                <a:lnTo>
                  <a:pt x="37670" y="16742"/>
                </a:lnTo>
                <a:lnTo>
                  <a:pt x="35590" y="16742"/>
                </a:lnTo>
                <a:lnTo>
                  <a:pt x="35590" y="14637"/>
                </a:lnTo>
                <a:lnTo>
                  <a:pt x="33485" y="14637"/>
                </a:lnTo>
                <a:lnTo>
                  <a:pt x="33485" y="12557"/>
                </a:lnTo>
                <a:lnTo>
                  <a:pt x="31404" y="12557"/>
                </a:lnTo>
                <a:lnTo>
                  <a:pt x="31404" y="14637"/>
                </a:lnTo>
                <a:lnTo>
                  <a:pt x="31404" y="16742"/>
                </a:lnTo>
                <a:lnTo>
                  <a:pt x="31404" y="18823"/>
                </a:lnTo>
                <a:lnTo>
                  <a:pt x="20928" y="18823"/>
                </a:lnTo>
                <a:lnTo>
                  <a:pt x="20928" y="16742"/>
                </a:lnTo>
                <a:lnTo>
                  <a:pt x="20928" y="14637"/>
                </a:lnTo>
                <a:lnTo>
                  <a:pt x="20928" y="12557"/>
                </a:lnTo>
                <a:lnTo>
                  <a:pt x="20928" y="10452"/>
                </a:lnTo>
                <a:lnTo>
                  <a:pt x="20928" y="8371"/>
                </a:lnTo>
                <a:lnTo>
                  <a:pt x="27219" y="8371"/>
                </a:lnTo>
                <a:lnTo>
                  <a:pt x="27219" y="6266"/>
                </a:lnTo>
                <a:lnTo>
                  <a:pt x="25114" y="6266"/>
                </a:lnTo>
                <a:lnTo>
                  <a:pt x="25114" y="4186"/>
                </a:lnTo>
                <a:lnTo>
                  <a:pt x="23033" y="4186"/>
                </a:lnTo>
                <a:lnTo>
                  <a:pt x="23033" y="2081"/>
                </a:lnTo>
                <a:lnTo>
                  <a:pt x="20928" y="2081"/>
                </a:lnTo>
                <a:lnTo>
                  <a:pt x="2092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2" name="Google Shape;3972;p16"/>
          <p:cNvGrpSpPr/>
          <p:nvPr/>
        </p:nvGrpSpPr>
        <p:grpSpPr>
          <a:xfrm flipH="1">
            <a:off x="228675" y="534992"/>
            <a:ext cx="783680" cy="395688"/>
            <a:chOff x="-1940842" y="-1178775"/>
            <a:chExt cx="1405200" cy="709500"/>
          </a:xfrm>
        </p:grpSpPr>
        <p:sp>
          <p:nvSpPr>
            <p:cNvPr id="3973" name="Google Shape;3973;p16"/>
            <p:cNvSpPr/>
            <p:nvPr/>
          </p:nvSpPr>
          <p:spPr>
            <a:xfrm>
              <a:off x="-1940842" y="-1178775"/>
              <a:ext cx="1405200" cy="709500"/>
            </a:xfrm>
            <a:prstGeom prst="wedgeRectCallout">
              <a:avLst>
                <a:gd fmla="val -33495" name="adj1"/>
                <a:gd fmla="val 76913" name="adj2"/>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6"/>
            <p:cNvSpPr/>
            <p:nvPr/>
          </p:nvSpPr>
          <p:spPr>
            <a:xfrm>
              <a:off x="-1590650"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6"/>
            <p:cNvSpPr/>
            <p:nvPr/>
          </p:nvSpPr>
          <p:spPr>
            <a:xfrm>
              <a:off x="-1344965"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6"/>
            <p:cNvSpPr/>
            <p:nvPr/>
          </p:nvSpPr>
          <p:spPr>
            <a:xfrm>
              <a:off x="-1099280"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3977" name="Shape 3977"/>
        <p:cNvGrpSpPr/>
        <p:nvPr/>
      </p:nvGrpSpPr>
      <p:grpSpPr>
        <a:xfrm>
          <a:off x="0" y="0"/>
          <a:ext cx="0" cy="0"/>
          <a:chOff x="0" y="0"/>
          <a:chExt cx="0" cy="0"/>
        </a:xfrm>
      </p:grpSpPr>
      <p:grpSp>
        <p:nvGrpSpPr>
          <p:cNvPr id="3978" name="Google Shape;3978;p17"/>
          <p:cNvGrpSpPr/>
          <p:nvPr/>
        </p:nvGrpSpPr>
        <p:grpSpPr>
          <a:xfrm>
            <a:off x="478215" y="-3279"/>
            <a:ext cx="4125900" cy="1215697"/>
            <a:chOff x="478215" y="471170"/>
            <a:chExt cx="4125900" cy="1215697"/>
          </a:xfrm>
        </p:grpSpPr>
        <p:grpSp>
          <p:nvGrpSpPr>
            <p:cNvPr id="3979" name="Google Shape;3979;p17"/>
            <p:cNvGrpSpPr/>
            <p:nvPr/>
          </p:nvGrpSpPr>
          <p:grpSpPr>
            <a:xfrm>
              <a:off x="478215" y="471170"/>
              <a:ext cx="4125900" cy="970800"/>
              <a:chOff x="428193" y="-886127"/>
              <a:chExt cx="4125900" cy="970800"/>
            </a:xfrm>
          </p:grpSpPr>
          <p:sp>
            <p:nvSpPr>
              <p:cNvPr id="3980" name="Google Shape;3980;p17"/>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7"/>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7"/>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7"/>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7"/>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7"/>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7"/>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7"/>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7"/>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7"/>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7"/>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7"/>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7"/>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7"/>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7"/>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7"/>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7"/>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7"/>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7"/>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7"/>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7"/>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7"/>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7"/>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7"/>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7"/>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7"/>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7"/>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7"/>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7"/>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7"/>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7"/>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7"/>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7"/>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7"/>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7"/>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7"/>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7"/>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7"/>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7"/>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7"/>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7"/>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7"/>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7"/>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7"/>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7"/>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7"/>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7"/>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7"/>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7"/>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7"/>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7"/>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7"/>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7"/>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7"/>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7"/>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7"/>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7"/>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7"/>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7"/>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7"/>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7"/>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7"/>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7"/>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7"/>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7"/>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7"/>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7"/>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7"/>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17"/>
            <p:cNvGrpSpPr/>
            <p:nvPr/>
          </p:nvGrpSpPr>
          <p:grpSpPr>
            <a:xfrm>
              <a:off x="478215" y="1444167"/>
              <a:ext cx="4125900" cy="242700"/>
              <a:chOff x="428193" y="-158027"/>
              <a:chExt cx="4125900" cy="242700"/>
            </a:xfrm>
          </p:grpSpPr>
          <p:sp>
            <p:nvSpPr>
              <p:cNvPr id="4049" name="Google Shape;4049;p17"/>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7"/>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7"/>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7"/>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7"/>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7"/>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7"/>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7"/>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7"/>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7"/>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7"/>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7"/>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7"/>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7"/>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7"/>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7"/>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7"/>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66" name="Google Shape;4066;p17"/>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67" name="Google Shape;4067;p17"/>
          <p:cNvSpPr/>
          <p:nvPr/>
        </p:nvSpPr>
        <p:spPr>
          <a:xfrm>
            <a:off x="8142363" y="4504075"/>
            <a:ext cx="573073" cy="572698"/>
          </a:xfrm>
          <a:custGeom>
            <a:rect b="b" l="l" r="r" t="t"/>
            <a:pathLst>
              <a:path extrusionOk="0" h="39750" w="39776">
                <a:moveTo>
                  <a:pt x="18848" y="0"/>
                </a:moveTo>
                <a:lnTo>
                  <a:pt x="18848" y="2081"/>
                </a:lnTo>
                <a:lnTo>
                  <a:pt x="16743" y="2081"/>
                </a:lnTo>
                <a:lnTo>
                  <a:pt x="16743" y="4186"/>
                </a:lnTo>
                <a:lnTo>
                  <a:pt x="14662" y="4186"/>
                </a:lnTo>
                <a:lnTo>
                  <a:pt x="14662" y="6266"/>
                </a:lnTo>
                <a:lnTo>
                  <a:pt x="12557" y="6266"/>
                </a:lnTo>
                <a:lnTo>
                  <a:pt x="12557" y="8371"/>
                </a:lnTo>
                <a:lnTo>
                  <a:pt x="18848" y="8371"/>
                </a:lnTo>
                <a:lnTo>
                  <a:pt x="18848" y="10452"/>
                </a:lnTo>
                <a:lnTo>
                  <a:pt x="18848" y="12557"/>
                </a:lnTo>
                <a:lnTo>
                  <a:pt x="18848" y="14637"/>
                </a:lnTo>
                <a:lnTo>
                  <a:pt x="18848" y="16742"/>
                </a:lnTo>
                <a:lnTo>
                  <a:pt x="18848" y="18823"/>
                </a:lnTo>
                <a:lnTo>
                  <a:pt x="8372" y="18823"/>
                </a:lnTo>
                <a:lnTo>
                  <a:pt x="8372" y="16742"/>
                </a:lnTo>
                <a:lnTo>
                  <a:pt x="8372" y="14637"/>
                </a:lnTo>
                <a:lnTo>
                  <a:pt x="8372" y="12557"/>
                </a:lnTo>
                <a:lnTo>
                  <a:pt x="6291" y="12557"/>
                </a:lnTo>
                <a:lnTo>
                  <a:pt x="6291" y="14637"/>
                </a:lnTo>
                <a:lnTo>
                  <a:pt x="4186" y="14637"/>
                </a:lnTo>
                <a:lnTo>
                  <a:pt x="4186" y="16742"/>
                </a:lnTo>
                <a:lnTo>
                  <a:pt x="2106" y="16742"/>
                </a:lnTo>
                <a:lnTo>
                  <a:pt x="2106" y="18823"/>
                </a:lnTo>
                <a:lnTo>
                  <a:pt x="1" y="18823"/>
                </a:lnTo>
                <a:lnTo>
                  <a:pt x="1" y="20928"/>
                </a:lnTo>
                <a:lnTo>
                  <a:pt x="2106" y="20928"/>
                </a:lnTo>
                <a:lnTo>
                  <a:pt x="2106" y="23008"/>
                </a:lnTo>
                <a:lnTo>
                  <a:pt x="4186" y="23008"/>
                </a:lnTo>
                <a:lnTo>
                  <a:pt x="4186" y="25113"/>
                </a:lnTo>
                <a:lnTo>
                  <a:pt x="6291" y="25113"/>
                </a:lnTo>
                <a:lnTo>
                  <a:pt x="6291" y="27193"/>
                </a:lnTo>
                <a:lnTo>
                  <a:pt x="8372" y="27193"/>
                </a:lnTo>
                <a:lnTo>
                  <a:pt x="8372" y="25113"/>
                </a:lnTo>
                <a:lnTo>
                  <a:pt x="8372" y="23008"/>
                </a:lnTo>
                <a:lnTo>
                  <a:pt x="8372" y="20928"/>
                </a:lnTo>
                <a:lnTo>
                  <a:pt x="18848" y="20928"/>
                </a:lnTo>
                <a:lnTo>
                  <a:pt x="18848" y="23008"/>
                </a:lnTo>
                <a:lnTo>
                  <a:pt x="18848" y="25113"/>
                </a:lnTo>
                <a:lnTo>
                  <a:pt x="18848" y="27193"/>
                </a:lnTo>
                <a:lnTo>
                  <a:pt x="18848" y="29299"/>
                </a:lnTo>
                <a:lnTo>
                  <a:pt x="18848" y="31379"/>
                </a:lnTo>
                <a:lnTo>
                  <a:pt x="12557" y="31379"/>
                </a:lnTo>
                <a:lnTo>
                  <a:pt x="12557" y="33484"/>
                </a:lnTo>
                <a:lnTo>
                  <a:pt x="14662" y="33484"/>
                </a:lnTo>
                <a:lnTo>
                  <a:pt x="14662" y="35564"/>
                </a:lnTo>
                <a:lnTo>
                  <a:pt x="16743" y="35564"/>
                </a:lnTo>
                <a:lnTo>
                  <a:pt x="16743" y="37670"/>
                </a:lnTo>
                <a:lnTo>
                  <a:pt x="18848" y="37670"/>
                </a:lnTo>
                <a:lnTo>
                  <a:pt x="18848" y="39750"/>
                </a:lnTo>
                <a:lnTo>
                  <a:pt x="20928" y="39750"/>
                </a:lnTo>
                <a:lnTo>
                  <a:pt x="20928" y="37670"/>
                </a:lnTo>
                <a:lnTo>
                  <a:pt x="23033" y="37670"/>
                </a:lnTo>
                <a:lnTo>
                  <a:pt x="23033" y="35564"/>
                </a:lnTo>
                <a:lnTo>
                  <a:pt x="25114" y="35564"/>
                </a:lnTo>
                <a:lnTo>
                  <a:pt x="25114" y="33484"/>
                </a:lnTo>
                <a:lnTo>
                  <a:pt x="27219" y="33484"/>
                </a:lnTo>
                <a:lnTo>
                  <a:pt x="27219" y="31379"/>
                </a:lnTo>
                <a:lnTo>
                  <a:pt x="20928" y="31379"/>
                </a:lnTo>
                <a:lnTo>
                  <a:pt x="20928" y="29299"/>
                </a:lnTo>
                <a:lnTo>
                  <a:pt x="20928" y="27193"/>
                </a:lnTo>
                <a:lnTo>
                  <a:pt x="20928" y="25113"/>
                </a:lnTo>
                <a:lnTo>
                  <a:pt x="20928" y="23008"/>
                </a:lnTo>
                <a:lnTo>
                  <a:pt x="20928" y="20928"/>
                </a:lnTo>
                <a:lnTo>
                  <a:pt x="31404" y="20928"/>
                </a:lnTo>
                <a:lnTo>
                  <a:pt x="31404" y="23008"/>
                </a:lnTo>
                <a:lnTo>
                  <a:pt x="31404" y="25113"/>
                </a:lnTo>
                <a:lnTo>
                  <a:pt x="31404" y="27193"/>
                </a:lnTo>
                <a:lnTo>
                  <a:pt x="33485" y="27193"/>
                </a:lnTo>
                <a:lnTo>
                  <a:pt x="33485" y="25113"/>
                </a:lnTo>
                <a:lnTo>
                  <a:pt x="35590" y="25113"/>
                </a:lnTo>
                <a:lnTo>
                  <a:pt x="35590" y="23008"/>
                </a:lnTo>
                <a:lnTo>
                  <a:pt x="37670" y="23008"/>
                </a:lnTo>
                <a:lnTo>
                  <a:pt x="37670" y="20928"/>
                </a:lnTo>
                <a:lnTo>
                  <a:pt x="39775" y="20928"/>
                </a:lnTo>
                <a:lnTo>
                  <a:pt x="39775" y="18823"/>
                </a:lnTo>
                <a:lnTo>
                  <a:pt x="37670" y="18823"/>
                </a:lnTo>
                <a:lnTo>
                  <a:pt x="37670" y="16742"/>
                </a:lnTo>
                <a:lnTo>
                  <a:pt x="35590" y="16742"/>
                </a:lnTo>
                <a:lnTo>
                  <a:pt x="35590" y="14637"/>
                </a:lnTo>
                <a:lnTo>
                  <a:pt x="33485" y="14637"/>
                </a:lnTo>
                <a:lnTo>
                  <a:pt x="33485" y="12557"/>
                </a:lnTo>
                <a:lnTo>
                  <a:pt x="31404" y="12557"/>
                </a:lnTo>
                <a:lnTo>
                  <a:pt x="31404" y="14637"/>
                </a:lnTo>
                <a:lnTo>
                  <a:pt x="31404" y="16742"/>
                </a:lnTo>
                <a:lnTo>
                  <a:pt x="31404" y="18823"/>
                </a:lnTo>
                <a:lnTo>
                  <a:pt x="20928" y="18823"/>
                </a:lnTo>
                <a:lnTo>
                  <a:pt x="20928" y="16742"/>
                </a:lnTo>
                <a:lnTo>
                  <a:pt x="20928" y="14637"/>
                </a:lnTo>
                <a:lnTo>
                  <a:pt x="20928" y="12557"/>
                </a:lnTo>
                <a:lnTo>
                  <a:pt x="20928" y="10452"/>
                </a:lnTo>
                <a:lnTo>
                  <a:pt x="20928" y="8371"/>
                </a:lnTo>
                <a:lnTo>
                  <a:pt x="27219" y="8371"/>
                </a:lnTo>
                <a:lnTo>
                  <a:pt x="27219" y="6266"/>
                </a:lnTo>
                <a:lnTo>
                  <a:pt x="25114" y="6266"/>
                </a:lnTo>
                <a:lnTo>
                  <a:pt x="25114" y="4186"/>
                </a:lnTo>
                <a:lnTo>
                  <a:pt x="23033" y="4186"/>
                </a:lnTo>
                <a:lnTo>
                  <a:pt x="23033" y="2081"/>
                </a:lnTo>
                <a:lnTo>
                  <a:pt x="20928" y="2081"/>
                </a:lnTo>
                <a:lnTo>
                  <a:pt x="2092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8" name="Google Shape;4068;p17"/>
          <p:cNvGrpSpPr/>
          <p:nvPr/>
        </p:nvGrpSpPr>
        <p:grpSpPr>
          <a:xfrm>
            <a:off x="715105" y="4208737"/>
            <a:ext cx="931484" cy="842113"/>
            <a:chOff x="-2157612" y="1129050"/>
            <a:chExt cx="1292113" cy="1168141"/>
          </a:xfrm>
        </p:grpSpPr>
        <p:grpSp>
          <p:nvGrpSpPr>
            <p:cNvPr id="4069" name="Google Shape;4069;p17"/>
            <p:cNvGrpSpPr/>
            <p:nvPr/>
          </p:nvGrpSpPr>
          <p:grpSpPr>
            <a:xfrm>
              <a:off x="-2157612" y="1129050"/>
              <a:ext cx="1292113" cy="1168141"/>
              <a:chOff x="-2157612" y="1129050"/>
              <a:chExt cx="1292113" cy="1168141"/>
            </a:xfrm>
          </p:grpSpPr>
          <p:sp>
            <p:nvSpPr>
              <p:cNvPr id="4070" name="Google Shape;4070;p17"/>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7"/>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7"/>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7"/>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7"/>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7"/>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7"/>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7"/>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7"/>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7"/>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7"/>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7"/>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7"/>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7"/>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7"/>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7"/>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7"/>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7"/>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7"/>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7"/>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7"/>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7"/>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7"/>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17"/>
            <p:cNvGrpSpPr/>
            <p:nvPr/>
          </p:nvGrpSpPr>
          <p:grpSpPr>
            <a:xfrm>
              <a:off x="-1901166" y="1251073"/>
              <a:ext cx="779222" cy="642578"/>
              <a:chOff x="474809" y="1560440"/>
              <a:chExt cx="475831" cy="392414"/>
            </a:xfrm>
          </p:grpSpPr>
          <p:sp>
            <p:nvSpPr>
              <p:cNvPr id="4094" name="Google Shape;4094;p17"/>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7"/>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7"/>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7"/>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7"/>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7"/>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7"/>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7"/>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7"/>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7"/>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7"/>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7"/>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7"/>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7"/>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7"/>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7"/>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7"/>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7"/>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7"/>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7"/>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7"/>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7"/>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7"/>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7"/>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7"/>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7"/>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7"/>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7"/>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7"/>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7"/>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7"/>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7"/>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7"/>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7"/>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7"/>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7"/>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7"/>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7"/>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7"/>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7"/>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7"/>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7"/>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7"/>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7"/>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7"/>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7"/>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7"/>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7"/>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7"/>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7"/>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7"/>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7"/>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7"/>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7"/>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7"/>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7"/>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7"/>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7"/>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7"/>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7"/>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7"/>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7"/>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7"/>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7"/>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7"/>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7"/>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7"/>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7"/>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7"/>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7"/>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7"/>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7"/>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7"/>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7"/>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7"/>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7"/>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7"/>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7"/>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7"/>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7"/>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7"/>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7"/>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7"/>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7"/>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7"/>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7"/>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7"/>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7"/>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7"/>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7"/>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7"/>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7"/>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7"/>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7"/>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7"/>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7"/>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7"/>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7"/>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7"/>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7"/>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7"/>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7"/>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7"/>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7"/>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7"/>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7"/>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7"/>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7"/>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7"/>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7"/>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7"/>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7"/>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7"/>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7"/>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7"/>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7"/>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7"/>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7"/>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7"/>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7"/>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7"/>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7"/>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7"/>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7"/>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7"/>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7"/>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7"/>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7"/>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7"/>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7"/>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7"/>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7"/>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7"/>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7"/>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7"/>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7"/>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7"/>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7"/>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7"/>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7"/>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7"/>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7"/>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7"/>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7"/>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7"/>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7"/>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7"/>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7"/>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7"/>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7"/>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7"/>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7"/>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7"/>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7"/>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7"/>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7"/>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7"/>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7"/>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7"/>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7"/>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7"/>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7"/>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7"/>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7"/>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7"/>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7"/>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7"/>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7"/>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7"/>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7"/>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7"/>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7"/>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7"/>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7"/>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7"/>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7"/>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7"/>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7"/>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7"/>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7"/>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7"/>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7"/>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7"/>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7"/>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7"/>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7"/>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7"/>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7"/>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7"/>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7"/>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7"/>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7"/>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7"/>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7"/>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7"/>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7"/>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7"/>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7"/>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7"/>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7"/>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7"/>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7"/>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7"/>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7"/>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7"/>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7"/>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7"/>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7"/>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7"/>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7"/>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7"/>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7"/>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7"/>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7"/>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7"/>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7"/>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7"/>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7"/>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7"/>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7"/>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7"/>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7"/>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7"/>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7"/>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7"/>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7"/>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7"/>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7"/>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7"/>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7"/>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7"/>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7"/>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7"/>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7"/>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7"/>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7"/>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7"/>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7"/>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7"/>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7"/>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7"/>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7"/>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7"/>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7"/>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7"/>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7"/>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4340" name="Shape 4340"/>
        <p:cNvGrpSpPr/>
        <p:nvPr/>
      </p:nvGrpSpPr>
      <p:grpSpPr>
        <a:xfrm>
          <a:off x="0" y="0"/>
          <a:ext cx="0" cy="0"/>
          <a:chOff x="0" y="0"/>
          <a:chExt cx="0" cy="0"/>
        </a:xfrm>
      </p:grpSpPr>
      <p:grpSp>
        <p:nvGrpSpPr>
          <p:cNvPr id="4341" name="Google Shape;4341;p18"/>
          <p:cNvGrpSpPr/>
          <p:nvPr/>
        </p:nvGrpSpPr>
        <p:grpSpPr>
          <a:xfrm>
            <a:off x="4505451" y="8"/>
            <a:ext cx="4125900" cy="1456200"/>
            <a:chOff x="4505451" y="8"/>
            <a:chExt cx="4125900" cy="1456200"/>
          </a:xfrm>
        </p:grpSpPr>
        <p:sp>
          <p:nvSpPr>
            <p:cNvPr id="4342" name="Google Shape;4342;p18"/>
            <p:cNvSpPr/>
            <p:nvPr/>
          </p:nvSpPr>
          <p:spPr>
            <a:xfrm flipH="1">
              <a:off x="83886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8"/>
            <p:cNvSpPr/>
            <p:nvPr/>
          </p:nvSpPr>
          <p:spPr>
            <a:xfrm flipH="1">
              <a:off x="81459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8"/>
            <p:cNvSpPr/>
            <p:nvPr/>
          </p:nvSpPr>
          <p:spPr>
            <a:xfrm flipH="1">
              <a:off x="79032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8"/>
            <p:cNvSpPr/>
            <p:nvPr/>
          </p:nvSpPr>
          <p:spPr>
            <a:xfrm flipH="1">
              <a:off x="76605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8"/>
            <p:cNvSpPr/>
            <p:nvPr/>
          </p:nvSpPr>
          <p:spPr>
            <a:xfrm flipH="1">
              <a:off x="74178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8"/>
            <p:cNvSpPr/>
            <p:nvPr/>
          </p:nvSpPr>
          <p:spPr>
            <a:xfrm flipH="1">
              <a:off x="71751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8"/>
            <p:cNvSpPr/>
            <p:nvPr/>
          </p:nvSpPr>
          <p:spPr>
            <a:xfrm flipH="1">
              <a:off x="69324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8"/>
            <p:cNvSpPr/>
            <p:nvPr/>
          </p:nvSpPr>
          <p:spPr>
            <a:xfrm flipH="1">
              <a:off x="66897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8"/>
            <p:cNvSpPr/>
            <p:nvPr/>
          </p:nvSpPr>
          <p:spPr>
            <a:xfrm flipH="1">
              <a:off x="64470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8"/>
            <p:cNvSpPr/>
            <p:nvPr/>
          </p:nvSpPr>
          <p:spPr>
            <a:xfrm flipH="1">
              <a:off x="62043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8"/>
            <p:cNvSpPr/>
            <p:nvPr/>
          </p:nvSpPr>
          <p:spPr>
            <a:xfrm flipH="1">
              <a:off x="59616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8"/>
            <p:cNvSpPr/>
            <p:nvPr/>
          </p:nvSpPr>
          <p:spPr>
            <a:xfrm flipH="1">
              <a:off x="57189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8"/>
            <p:cNvSpPr/>
            <p:nvPr/>
          </p:nvSpPr>
          <p:spPr>
            <a:xfrm flipH="1">
              <a:off x="54762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8"/>
            <p:cNvSpPr/>
            <p:nvPr/>
          </p:nvSpPr>
          <p:spPr>
            <a:xfrm flipH="1">
              <a:off x="52335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8"/>
            <p:cNvSpPr/>
            <p:nvPr/>
          </p:nvSpPr>
          <p:spPr>
            <a:xfrm flipH="1">
              <a:off x="49908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8"/>
            <p:cNvSpPr/>
            <p:nvPr/>
          </p:nvSpPr>
          <p:spPr>
            <a:xfrm flipH="1">
              <a:off x="47481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8"/>
            <p:cNvSpPr/>
            <p:nvPr/>
          </p:nvSpPr>
          <p:spPr>
            <a:xfrm flipH="1">
              <a:off x="45054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8"/>
            <p:cNvSpPr/>
            <p:nvPr/>
          </p:nvSpPr>
          <p:spPr>
            <a:xfrm flipH="1">
              <a:off x="83886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8"/>
            <p:cNvSpPr/>
            <p:nvPr/>
          </p:nvSpPr>
          <p:spPr>
            <a:xfrm flipH="1">
              <a:off x="81459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8"/>
            <p:cNvSpPr/>
            <p:nvPr/>
          </p:nvSpPr>
          <p:spPr>
            <a:xfrm flipH="1">
              <a:off x="79032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8"/>
            <p:cNvSpPr/>
            <p:nvPr/>
          </p:nvSpPr>
          <p:spPr>
            <a:xfrm flipH="1">
              <a:off x="76605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8"/>
            <p:cNvSpPr/>
            <p:nvPr/>
          </p:nvSpPr>
          <p:spPr>
            <a:xfrm flipH="1">
              <a:off x="74178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8"/>
            <p:cNvSpPr/>
            <p:nvPr/>
          </p:nvSpPr>
          <p:spPr>
            <a:xfrm flipH="1">
              <a:off x="71751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8"/>
            <p:cNvSpPr/>
            <p:nvPr/>
          </p:nvSpPr>
          <p:spPr>
            <a:xfrm flipH="1">
              <a:off x="69324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8"/>
            <p:cNvSpPr/>
            <p:nvPr/>
          </p:nvSpPr>
          <p:spPr>
            <a:xfrm flipH="1">
              <a:off x="66897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8"/>
            <p:cNvSpPr/>
            <p:nvPr/>
          </p:nvSpPr>
          <p:spPr>
            <a:xfrm flipH="1">
              <a:off x="64470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8"/>
            <p:cNvSpPr/>
            <p:nvPr/>
          </p:nvSpPr>
          <p:spPr>
            <a:xfrm flipH="1">
              <a:off x="62043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8"/>
            <p:cNvSpPr/>
            <p:nvPr/>
          </p:nvSpPr>
          <p:spPr>
            <a:xfrm flipH="1">
              <a:off x="59616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8"/>
            <p:cNvSpPr/>
            <p:nvPr/>
          </p:nvSpPr>
          <p:spPr>
            <a:xfrm flipH="1">
              <a:off x="57189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8"/>
            <p:cNvSpPr/>
            <p:nvPr/>
          </p:nvSpPr>
          <p:spPr>
            <a:xfrm flipH="1">
              <a:off x="54762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8"/>
            <p:cNvSpPr/>
            <p:nvPr/>
          </p:nvSpPr>
          <p:spPr>
            <a:xfrm flipH="1">
              <a:off x="52335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8"/>
            <p:cNvSpPr/>
            <p:nvPr/>
          </p:nvSpPr>
          <p:spPr>
            <a:xfrm flipH="1">
              <a:off x="49908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8"/>
            <p:cNvSpPr/>
            <p:nvPr/>
          </p:nvSpPr>
          <p:spPr>
            <a:xfrm flipH="1">
              <a:off x="47481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8"/>
            <p:cNvSpPr/>
            <p:nvPr/>
          </p:nvSpPr>
          <p:spPr>
            <a:xfrm flipH="1">
              <a:off x="45054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8"/>
            <p:cNvSpPr/>
            <p:nvPr/>
          </p:nvSpPr>
          <p:spPr>
            <a:xfrm flipH="1">
              <a:off x="83886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8"/>
            <p:cNvSpPr/>
            <p:nvPr/>
          </p:nvSpPr>
          <p:spPr>
            <a:xfrm flipH="1">
              <a:off x="81459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8"/>
            <p:cNvSpPr/>
            <p:nvPr/>
          </p:nvSpPr>
          <p:spPr>
            <a:xfrm flipH="1">
              <a:off x="79032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8"/>
            <p:cNvSpPr/>
            <p:nvPr/>
          </p:nvSpPr>
          <p:spPr>
            <a:xfrm flipH="1">
              <a:off x="76605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8"/>
            <p:cNvSpPr/>
            <p:nvPr/>
          </p:nvSpPr>
          <p:spPr>
            <a:xfrm flipH="1">
              <a:off x="74178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8"/>
            <p:cNvSpPr/>
            <p:nvPr/>
          </p:nvSpPr>
          <p:spPr>
            <a:xfrm flipH="1">
              <a:off x="71751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8"/>
            <p:cNvSpPr/>
            <p:nvPr/>
          </p:nvSpPr>
          <p:spPr>
            <a:xfrm flipH="1">
              <a:off x="69324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8"/>
            <p:cNvSpPr/>
            <p:nvPr/>
          </p:nvSpPr>
          <p:spPr>
            <a:xfrm flipH="1">
              <a:off x="66897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8"/>
            <p:cNvSpPr/>
            <p:nvPr/>
          </p:nvSpPr>
          <p:spPr>
            <a:xfrm flipH="1">
              <a:off x="64470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8"/>
            <p:cNvSpPr/>
            <p:nvPr/>
          </p:nvSpPr>
          <p:spPr>
            <a:xfrm flipH="1">
              <a:off x="62043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8"/>
            <p:cNvSpPr/>
            <p:nvPr/>
          </p:nvSpPr>
          <p:spPr>
            <a:xfrm flipH="1">
              <a:off x="59616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8"/>
            <p:cNvSpPr/>
            <p:nvPr/>
          </p:nvSpPr>
          <p:spPr>
            <a:xfrm flipH="1">
              <a:off x="57189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8"/>
            <p:cNvSpPr/>
            <p:nvPr/>
          </p:nvSpPr>
          <p:spPr>
            <a:xfrm flipH="1">
              <a:off x="54762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8"/>
            <p:cNvSpPr/>
            <p:nvPr/>
          </p:nvSpPr>
          <p:spPr>
            <a:xfrm flipH="1">
              <a:off x="52335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8"/>
            <p:cNvSpPr/>
            <p:nvPr/>
          </p:nvSpPr>
          <p:spPr>
            <a:xfrm flipH="1">
              <a:off x="49908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8"/>
            <p:cNvSpPr/>
            <p:nvPr/>
          </p:nvSpPr>
          <p:spPr>
            <a:xfrm flipH="1">
              <a:off x="47481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8"/>
            <p:cNvSpPr/>
            <p:nvPr/>
          </p:nvSpPr>
          <p:spPr>
            <a:xfrm flipH="1">
              <a:off x="45054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8"/>
            <p:cNvSpPr/>
            <p:nvPr/>
          </p:nvSpPr>
          <p:spPr>
            <a:xfrm flipH="1">
              <a:off x="83886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8"/>
            <p:cNvSpPr/>
            <p:nvPr/>
          </p:nvSpPr>
          <p:spPr>
            <a:xfrm flipH="1">
              <a:off x="81459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8"/>
            <p:cNvSpPr/>
            <p:nvPr/>
          </p:nvSpPr>
          <p:spPr>
            <a:xfrm flipH="1">
              <a:off x="79032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8"/>
            <p:cNvSpPr/>
            <p:nvPr/>
          </p:nvSpPr>
          <p:spPr>
            <a:xfrm flipH="1">
              <a:off x="76605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8"/>
            <p:cNvSpPr/>
            <p:nvPr/>
          </p:nvSpPr>
          <p:spPr>
            <a:xfrm flipH="1">
              <a:off x="74178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8"/>
            <p:cNvSpPr/>
            <p:nvPr/>
          </p:nvSpPr>
          <p:spPr>
            <a:xfrm flipH="1">
              <a:off x="71751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8"/>
            <p:cNvSpPr/>
            <p:nvPr/>
          </p:nvSpPr>
          <p:spPr>
            <a:xfrm flipH="1">
              <a:off x="69324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8"/>
            <p:cNvSpPr/>
            <p:nvPr/>
          </p:nvSpPr>
          <p:spPr>
            <a:xfrm flipH="1">
              <a:off x="66897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8"/>
            <p:cNvSpPr/>
            <p:nvPr/>
          </p:nvSpPr>
          <p:spPr>
            <a:xfrm flipH="1">
              <a:off x="64470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8"/>
            <p:cNvSpPr/>
            <p:nvPr/>
          </p:nvSpPr>
          <p:spPr>
            <a:xfrm flipH="1">
              <a:off x="62043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8"/>
            <p:cNvSpPr/>
            <p:nvPr/>
          </p:nvSpPr>
          <p:spPr>
            <a:xfrm flipH="1">
              <a:off x="59616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8"/>
            <p:cNvSpPr/>
            <p:nvPr/>
          </p:nvSpPr>
          <p:spPr>
            <a:xfrm flipH="1">
              <a:off x="57189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8"/>
            <p:cNvSpPr/>
            <p:nvPr/>
          </p:nvSpPr>
          <p:spPr>
            <a:xfrm flipH="1">
              <a:off x="54762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8"/>
            <p:cNvSpPr/>
            <p:nvPr/>
          </p:nvSpPr>
          <p:spPr>
            <a:xfrm flipH="1">
              <a:off x="52335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8"/>
            <p:cNvSpPr/>
            <p:nvPr/>
          </p:nvSpPr>
          <p:spPr>
            <a:xfrm flipH="1">
              <a:off x="49908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8"/>
            <p:cNvSpPr/>
            <p:nvPr/>
          </p:nvSpPr>
          <p:spPr>
            <a:xfrm flipH="1">
              <a:off x="47481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8"/>
            <p:cNvSpPr/>
            <p:nvPr/>
          </p:nvSpPr>
          <p:spPr>
            <a:xfrm flipH="1">
              <a:off x="45054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8"/>
            <p:cNvSpPr/>
            <p:nvPr/>
          </p:nvSpPr>
          <p:spPr>
            <a:xfrm flipH="1">
              <a:off x="83886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8"/>
            <p:cNvSpPr/>
            <p:nvPr/>
          </p:nvSpPr>
          <p:spPr>
            <a:xfrm flipH="1">
              <a:off x="81459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8"/>
            <p:cNvSpPr/>
            <p:nvPr/>
          </p:nvSpPr>
          <p:spPr>
            <a:xfrm flipH="1">
              <a:off x="79032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8"/>
            <p:cNvSpPr/>
            <p:nvPr/>
          </p:nvSpPr>
          <p:spPr>
            <a:xfrm flipH="1">
              <a:off x="76605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8"/>
            <p:cNvSpPr/>
            <p:nvPr/>
          </p:nvSpPr>
          <p:spPr>
            <a:xfrm flipH="1">
              <a:off x="74178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8"/>
            <p:cNvSpPr/>
            <p:nvPr/>
          </p:nvSpPr>
          <p:spPr>
            <a:xfrm flipH="1">
              <a:off x="71751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8"/>
            <p:cNvSpPr/>
            <p:nvPr/>
          </p:nvSpPr>
          <p:spPr>
            <a:xfrm flipH="1">
              <a:off x="69324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8"/>
            <p:cNvSpPr/>
            <p:nvPr/>
          </p:nvSpPr>
          <p:spPr>
            <a:xfrm flipH="1">
              <a:off x="66897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8"/>
            <p:cNvSpPr/>
            <p:nvPr/>
          </p:nvSpPr>
          <p:spPr>
            <a:xfrm flipH="1">
              <a:off x="64470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8"/>
            <p:cNvSpPr/>
            <p:nvPr/>
          </p:nvSpPr>
          <p:spPr>
            <a:xfrm flipH="1">
              <a:off x="62043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8"/>
            <p:cNvSpPr/>
            <p:nvPr/>
          </p:nvSpPr>
          <p:spPr>
            <a:xfrm flipH="1">
              <a:off x="59616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8"/>
            <p:cNvSpPr/>
            <p:nvPr/>
          </p:nvSpPr>
          <p:spPr>
            <a:xfrm flipH="1">
              <a:off x="57189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8"/>
            <p:cNvSpPr/>
            <p:nvPr/>
          </p:nvSpPr>
          <p:spPr>
            <a:xfrm flipH="1">
              <a:off x="54762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8"/>
            <p:cNvSpPr/>
            <p:nvPr/>
          </p:nvSpPr>
          <p:spPr>
            <a:xfrm flipH="1">
              <a:off x="52335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8"/>
            <p:cNvSpPr/>
            <p:nvPr/>
          </p:nvSpPr>
          <p:spPr>
            <a:xfrm flipH="1">
              <a:off x="49908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8"/>
            <p:cNvSpPr/>
            <p:nvPr/>
          </p:nvSpPr>
          <p:spPr>
            <a:xfrm flipH="1">
              <a:off x="47481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8"/>
            <p:cNvSpPr/>
            <p:nvPr/>
          </p:nvSpPr>
          <p:spPr>
            <a:xfrm flipH="1">
              <a:off x="45054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8"/>
            <p:cNvSpPr/>
            <p:nvPr/>
          </p:nvSpPr>
          <p:spPr>
            <a:xfrm flipH="1">
              <a:off x="83886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8"/>
            <p:cNvSpPr/>
            <p:nvPr/>
          </p:nvSpPr>
          <p:spPr>
            <a:xfrm flipH="1">
              <a:off x="81459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8"/>
            <p:cNvSpPr/>
            <p:nvPr/>
          </p:nvSpPr>
          <p:spPr>
            <a:xfrm flipH="1">
              <a:off x="79032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8"/>
            <p:cNvSpPr/>
            <p:nvPr/>
          </p:nvSpPr>
          <p:spPr>
            <a:xfrm flipH="1">
              <a:off x="76605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8"/>
            <p:cNvSpPr/>
            <p:nvPr/>
          </p:nvSpPr>
          <p:spPr>
            <a:xfrm flipH="1">
              <a:off x="74178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8"/>
            <p:cNvSpPr/>
            <p:nvPr/>
          </p:nvSpPr>
          <p:spPr>
            <a:xfrm flipH="1">
              <a:off x="71751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8"/>
            <p:cNvSpPr/>
            <p:nvPr/>
          </p:nvSpPr>
          <p:spPr>
            <a:xfrm flipH="1">
              <a:off x="69324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8"/>
            <p:cNvSpPr/>
            <p:nvPr/>
          </p:nvSpPr>
          <p:spPr>
            <a:xfrm flipH="1">
              <a:off x="66897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8"/>
            <p:cNvSpPr/>
            <p:nvPr/>
          </p:nvSpPr>
          <p:spPr>
            <a:xfrm flipH="1">
              <a:off x="64470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8"/>
            <p:cNvSpPr/>
            <p:nvPr/>
          </p:nvSpPr>
          <p:spPr>
            <a:xfrm flipH="1">
              <a:off x="62043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8"/>
            <p:cNvSpPr/>
            <p:nvPr/>
          </p:nvSpPr>
          <p:spPr>
            <a:xfrm flipH="1">
              <a:off x="59616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8"/>
            <p:cNvSpPr/>
            <p:nvPr/>
          </p:nvSpPr>
          <p:spPr>
            <a:xfrm flipH="1">
              <a:off x="57189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8"/>
            <p:cNvSpPr/>
            <p:nvPr/>
          </p:nvSpPr>
          <p:spPr>
            <a:xfrm flipH="1">
              <a:off x="54762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8"/>
            <p:cNvSpPr/>
            <p:nvPr/>
          </p:nvSpPr>
          <p:spPr>
            <a:xfrm flipH="1">
              <a:off x="52335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8"/>
            <p:cNvSpPr/>
            <p:nvPr/>
          </p:nvSpPr>
          <p:spPr>
            <a:xfrm flipH="1">
              <a:off x="49908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8"/>
            <p:cNvSpPr/>
            <p:nvPr/>
          </p:nvSpPr>
          <p:spPr>
            <a:xfrm flipH="1">
              <a:off x="47481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8"/>
            <p:cNvSpPr/>
            <p:nvPr/>
          </p:nvSpPr>
          <p:spPr>
            <a:xfrm flipH="1">
              <a:off x="45054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4" name="Google Shape;4444;p18"/>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445" name="Google Shape;4445;p18"/>
          <p:cNvGrpSpPr/>
          <p:nvPr/>
        </p:nvGrpSpPr>
        <p:grpSpPr>
          <a:xfrm flipH="1">
            <a:off x="325478" y="4321559"/>
            <a:ext cx="779227" cy="573891"/>
            <a:chOff x="1656150" y="2404175"/>
            <a:chExt cx="1349311" cy="993750"/>
          </a:xfrm>
        </p:grpSpPr>
        <p:sp>
          <p:nvSpPr>
            <p:cNvPr id="4446" name="Google Shape;4446;p18"/>
            <p:cNvSpPr/>
            <p:nvPr/>
          </p:nvSpPr>
          <p:spPr>
            <a:xfrm>
              <a:off x="1656150" y="2404175"/>
              <a:ext cx="627850" cy="993750"/>
            </a:xfrm>
            <a:custGeom>
              <a:rect b="b" l="l" r="r" t="t"/>
              <a:pathLst>
                <a:path extrusionOk="0" h="39750" w="25114">
                  <a:moveTo>
                    <a:pt x="1" y="0"/>
                  </a:moveTo>
                  <a:lnTo>
                    <a:pt x="1" y="35564"/>
                  </a:lnTo>
                  <a:lnTo>
                    <a:pt x="4186" y="35564"/>
                  </a:lnTo>
                  <a:lnTo>
                    <a:pt x="4186" y="33484"/>
                  </a:lnTo>
                  <a:lnTo>
                    <a:pt x="6291" y="33484"/>
                  </a:lnTo>
                  <a:lnTo>
                    <a:pt x="6291" y="31379"/>
                  </a:lnTo>
                  <a:lnTo>
                    <a:pt x="8372" y="31379"/>
                  </a:lnTo>
                  <a:lnTo>
                    <a:pt x="8372" y="29298"/>
                  </a:lnTo>
                  <a:lnTo>
                    <a:pt x="10477" y="29298"/>
                  </a:lnTo>
                  <a:lnTo>
                    <a:pt x="10477" y="33484"/>
                  </a:lnTo>
                  <a:lnTo>
                    <a:pt x="12557" y="33484"/>
                  </a:lnTo>
                  <a:lnTo>
                    <a:pt x="12557" y="37669"/>
                  </a:lnTo>
                  <a:lnTo>
                    <a:pt x="14662" y="37669"/>
                  </a:lnTo>
                  <a:lnTo>
                    <a:pt x="14662" y="39750"/>
                  </a:lnTo>
                  <a:lnTo>
                    <a:pt x="18848" y="39750"/>
                  </a:lnTo>
                  <a:lnTo>
                    <a:pt x="18848" y="37669"/>
                  </a:lnTo>
                  <a:lnTo>
                    <a:pt x="20928" y="37669"/>
                  </a:lnTo>
                  <a:lnTo>
                    <a:pt x="20928" y="33484"/>
                  </a:lnTo>
                  <a:lnTo>
                    <a:pt x="18848" y="33484"/>
                  </a:lnTo>
                  <a:lnTo>
                    <a:pt x="18848" y="29298"/>
                  </a:lnTo>
                  <a:lnTo>
                    <a:pt x="16743" y="29298"/>
                  </a:lnTo>
                  <a:lnTo>
                    <a:pt x="16743" y="27193"/>
                  </a:lnTo>
                  <a:lnTo>
                    <a:pt x="25114" y="27193"/>
                  </a:lnTo>
                  <a:lnTo>
                    <a:pt x="25114" y="25113"/>
                  </a:lnTo>
                  <a:lnTo>
                    <a:pt x="25114" y="23008"/>
                  </a:lnTo>
                  <a:lnTo>
                    <a:pt x="23033" y="23008"/>
                  </a:lnTo>
                  <a:lnTo>
                    <a:pt x="23033" y="20928"/>
                  </a:lnTo>
                  <a:lnTo>
                    <a:pt x="20928" y="20928"/>
                  </a:lnTo>
                  <a:lnTo>
                    <a:pt x="20928" y="18822"/>
                  </a:lnTo>
                  <a:lnTo>
                    <a:pt x="18848" y="18822"/>
                  </a:lnTo>
                  <a:lnTo>
                    <a:pt x="18848" y="16742"/>
                  </a:lnTo>
                  <a:lnTo>
                    <a:pt x="16743" y="16742"/>
                  </a:lnTo>
                  <a:lnTo>
                    <a:pt x="16743" y="14637"/>
                  </a:lnTo>
                  <a:lnTo>
                    <a:pt x="14662" y="14637"/>
                  </a:lnTo>
                  <a:lnTo>
                    <a:pt x="14662" y="12557"/>
                  </a:lnTo>
                  <a:lnTo>
                    <a:pt x="12557" y="12557"/>
                  </a:lnTo>
                  <a:lnTo>
                    <a:pt x="12557" y="10451"/>
                  </a:lnTo>
                  <a:lnTo>
                    <a:pt x="10477" y="10451"/>
                  </a:lnTo>
                  <a:lnTo>
                    <a:pt x="10477" y="8371"/>
                  </a:lnTo>
                  <a:lnTo>
                    <a:pt x="8372" y="8371"/>
                  </a:lnTo>
                  <a:lnTo>
                    <a:pt x="8372" y="6266"/>
                  </a:lnTo>
                  <a:lnTo>
                    <a:pt x="6291" y="6266"/>
                  </a:lnTo>
                  <a:lnTo>
                    <a:pt x="6291" y="4186"/>
                  </a:lnTo>
                  <a:lnTo>
                    <a:pt x="4186" y="4186"/>
                  </a:lnTo>
                  <a:lnTo>
                    <a:pt x="4186" y="2080"/>
                  </a:lnTo>
                  <a:lnTo>
                    <a:pt x="2106" y="2080"/>
                  </a:ln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8"/>
            <p:cNvSpPr/>
            <p:nvPr/>
          </p:nvSpPr>
          <p:spPr>
            <a:xfrm>
              <a:off x="1676975" y="2456175"/>
              <a:ext cx="83853"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8"/>
            <p:cNvSpPr/>
            <p:nvPr/>
          </p:nvSpPr>
          <p:spPr>
            <a:xfrm>
              <a:off x="1760800" y="250880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8"/>
            <p:cNvSpPr/>
            <p:nvPr/>
          </p:nvSpPr>
          <p:spPr>
            <a:xfrm>
              <a:off x="1813425" y="2560800"/>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8"/>
            <p:cNvSpPr/>
            <p:nvPr/>
          </p:nvSpPr>
          <p:spPr>
            <a:xfrm>
              <a:off x="1865425" y="2613450"/>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8"/>
            <p:cNvSpPr/>
            <p:nvPr/>
          </p:nvSpPr>
          <p:spPr>
            <a:xfrm>
              <a:off x="1918050" y="2665450"/>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8"/>
            <p:cNvSpPr/>
            <p:nvPr/>
          </p:nvSpPr>
          <p:spPr>
            <a:xfrm>
              <a:off x="1970075" y="2718075"/>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8"/>
            <p:cNvSpPr/>
            <p:nvPr/>
          </p:nvSpPr>
          <p:spPr>
            <a:xfrm>
              <a:off x="2022700" y="2770075"/>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8"/>
            <p:cNvSpPr/>
            <p:nvPr/>
          </p:nvSpPr>
          <p:spPr>
            <a:xfrm>
              <a:off x="2074700" y="2822725"/>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8"/>
            <p:cNvSpPr/>
            <p:nvPr/>
          </p:nvSpPr>
          <p:spPr>
            <a:xfrm>
              <a:off x="2127325" y="2874725"/>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8"/>
            <p:cNvSpPr/>
            <p:nvPr/>
          </p:nvSpPr>
          <p:spPr>
            <a:xfrm>
              <a:off x="2179350" y="292735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8"/>
            <p:cNvSpPr/>
            <p:nvPr/>
          </p:nvSpPr>
          <p:spPr>
            <a:xfrm>
              <a:off x="2231975" y="2979350"/>
              <a:ext cx="52025" cy="52650"/>
            </a:xfrm>
            <a:custGeom>
              <a:rect b="b" l="l" r="r" t="t"/>
              <a:pathLst>
                <a:path extrusionOk="0" h="2106"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8"/>
            <p:cNvSpPr/>
            <p:nvPr/>
          </p:nvSpPr>
          <p:spPr>
            <a:xfrm>
              <a:off x="2022700" y="3031975"/>
              <a:ext cx="261300" cy="52050"/>
            </a:xfrm>
            <a:custGeom>
              <a:rect b="b" l="l" r="r" t="t"/>
              <a:pathLst>
                <a:path extrusionOk="0" h="2082" w="10452">
                  <a:moveTo>
                    <a:pt x="0" y="1"/>
                  </a:moveTo>
                  <a:lnTo>
                    <a:pt x="0" y="2081"/>
                  </a:lnTo>
                  <a:lnTo>
                    <a:pt x="10452" y="2081"/>
                  </a:lnTo>
                  <a:lnTo>
                    <a:pt x="10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8"/>
            <p:cNvSpPr/>
            <p:nvPr/>
          </p:nvSpPr>
          <p:spPr>
            <a:xfrm>
              <a:off x="2022700" y="3084000"/>
              <a:ext cx="52025" cy="52650"/>
            </a:xfrm>
            <a:custGeom>
              <a:rect b="b" l="l" r="r" t="t"/>
              <a:pathLst>
                <a:path extrusionOk="0" h="2106" w="2081">
                  <a:moveTo>
                    <a:pt x="0" y="0"/>
                  </a:moveTo>
                  <a:lnTo>
                    <a:pt x="0" y="2105"/>
                  </a:lnTo>
                  <a:lnTo>
                    <a:pt x="2081" y="2105"/>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8"/>
            <p:cNvSpPr/>
            <p:nvPr/>
          </p:nvSpPr>
          <p:spPr>
            <a:xfrm>
              <a:off x="1865425" y="3084000"/>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8"/>
            <p:cNvSpPr/>
            <p:nvPr/>
          </p:nvSpPr>
          <p:spPr>
            <a:xfrm>
              <a:off x="1918050" y="3136625"/>
              <a:ext cx="52050" cy="104650"/>
            </a:xfrm>
            <a:custGeom>
              <a:rect b="b" l="l" r="r" t="t"/>
              <a:pathLst>
                <a:path extrusionOk="0" h="4186" w="2082">
                  <a:moveTo>
                    <a:pt x="1" y="0"/>
                  </a:moveTo>
                  <a:lnTo>
                    <a:pt x="1" y="4186"/>
                  </a:lnTo>
                  <a:lnTo>
                    <a:pt x="2081" y="418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8"/>
            <p:cNvSpPr/>
            <p:nvPr/>
          </p:nvSpPr>
          <p:spPr>
            <a:xfrm>
              <a:off x="1970075" y="3241250"/>
              <a:ext cx="52650" cy="104675"/>
            </a:xfrm>
            <a:custGeom>
              <a:rect b="b" l="l" r="r" t="t"/>
              <a:pathLst>
                <a:path extrusionOk="0" h="4187" w="2106">
                  <a:moveTo>
                    <a:pt x="0" y="1"/>
                  </a:moveTo>
                  <a:lnTo>
                    <a:pt x="0" y="4186"/>
                  </a:lnTo>
                  <a:lnTo>
                    <a:pt x="2105" y="418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8"/>
            <p:cNvSpPr/>
            <p:nvPr/>
          </p:nvSpPr>
          <p:spPr>
            <a:xfrm>
              <a:off x="2022700" y="3345900"/>
              <a:ext cx="104650" cy="52025"/>
            </a:xfrm>
            <a:custGeom>
              <a:rect b="b" l="l" r="r" t="t"/>
              <a:pathLst>
                <a:path extrusionOk="0" h="2081" w="4186">
                  <a:moveTo>
                    <a:pt x="0" y="0"/>
                  </a:moveTo>
                  <a:lnTo>
                    <a:pt x="0" y="2081"/>
                  </a:lnTo>
                  <a:lnTo>
                    <a:pt x="4186" y="208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8"/>
            <p:cNvSpPr/>
            <p:nvPr/>
          </p:nvSpPr>
          <p:spPr>
            <a:xfrm>
              <a:off x="2074700" y="3136625"/>
              <a:ext cx="52650" cy="104650"/>
            </a:xfrm>
            <a:custGeom>
              <a:rect b="b" l="l" r="r" t="t"/>
              <a:pathLst>
                <a:path extrusionOk="0" h="4186" w="2106">
                  <a:moveTo>
                    <a:pt x="1" y="0"/>
                  </a:moveTo>
                  <a:lnTo>
                    <a:pt x="1" y="4186"/>
                  </a:lnTo>
                  <a:lnTo>
                    <a:pt x="2106" y="418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8"/>
            <p:cNvSpPr/>
            <p:nvPr/>
          </p:nvSpPr>
          <p:spPr>
            <a:xfrm>
              <a:off x="2127325" y="3241250"/>
              <a:ext cx="52050" cy="104675"/>
            </a:xfrm>
            <a:custGeom>
              <a:rect b="b" l="l" r="r" t="t"/>
              <a:pathLst>
                <a:path extrusionOk="0" h="4187" w="2082">
                  <a:moveTo>
                    <a:pt x="1" y="1"/>
                  </a:moveTo>
                  <a:lnTo>
                    <a:pt x="1" y="4186"/>
                  </a:lnTo>
                  <a:lnTo>
                    <a:pt x="2081" y="418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8"/>
            <p:cNvSpPr/>
            <p:nvPr/>
          </p:nvSpPr>
          <p:spPr>
            <a:xfrm>
              <a:off x="1813425" y="3136625"/>
              <a:ext cx="52025" cy="52025"/>
            </a:xfrm>
            <a:custGeom>
              <a:rect b="b" l="l" r="r" t="t"/>
              <a:pathLst>
                <a:path extrusionOk="0" h="2081" w="2081">
                  <a:moveTo>
                    <a:pt x="0" y="0"/>
                  </a:moveTo>
                  <a:lnTo>
                    <a:pt x="0" y="2081"/>
                  </a:lnTo>
                  <a:lnTo>
                    <a:pt x="2081" y="2081"/>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8"/>
            <p:cNvSpPr/>
            <p:nvPr/>
          </p:nvSpPr>
          <p:spPr>
            <a:xfrm>
              <a:off x="1760800" y="3188625"/>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8"/>
            <p:cNvSpPr/>
            <p:nvPr/>
          </p:nvSpPr>
          <p:spPr>
            <a:xfrm>
              <a:off x="1708775" y="3241250"/>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8"/>
            <p:cNvSpPr/>
            <p:nvPr/>
          </p:nvSpPr>
          <p:spPr>
            <a:xfrm flipH="1">
              <a:off x="2439748" y="3157836"/>
              <a:ext cx="314467" cy="188073"/>
            </a:xfrm>
            <a:custGeom>
              <a:rect b="b" l="l" r="r" t="t"/>
              <a:pathLst>
                <a:path extrusionOk="0" h="6267" w="10477">
                  <a:moveTo>
                    <a:pt x="2105" y="1"/>
                  </a:moveTo>
                  <a:lnTo>
                    <a:pt x="2105" y="2081"/>
                  </a:lnTo>
                  <a:lnTo>
                    <a:pt x="0" y="2081"/>
                  </a:lnTo>
                  <a:lnTo>
                    <a:pt x="0" y="4186"/>
                  </a:lnTo>
                  <a:lnTo>
                    <a:pt x="2105" y="4186"/>
                  </a:lnTo>
                  <a:lnTo>
                    <a:pt x="2105" y="6267"/>
                  </a:lnTo>
                  <a:lnTo>
                    <a:pt x="8371" y="6267"/>
                  </a:lnTo>
                  <a:lnTo>
                    <a:pt x="8371" y="4186"/>
                  </a:lnTo>
                  <a:lnTo>
                    <a:pt x="10476" y="4186"/>
                  </a:lnTo>
                  <a:lnTo>
                    <a:pt x="10476" y="2081"/>
                  </a:lnTo>
                  <a:lnTo>
                    <a:pt x="8371" y="2081"/>
                  </a:lnTo>
                  <a:lnTo>
                    <a:pt x="83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8"/>
            <p:cNvSpPr/>
            <p:nvPr/>
          </p:nvSpPr>
          <p:spPr>
            <a:xfrm flipH="1">
              <a:off x="2314126" y="2404181"/>
              <a:ext cx="691335" cy="690470"/>
            </a:xfrm>
            <a:custGeom>
              <a:rect b="b" l="l" r="r" t="t"/>
              <a:pathLst>
                <a:path extrusionOk="0" h="23008" w="23033">
                  <a:moveTo>
                    <a:pt x="6291" y="0"/>
                  </a:moveTo>
                  <a:lnTo>
                    <a:pt x="6291" y="2080"/>
                  </a:lnTo>
                  <a:lnTo>
                    <a:pt x="2105" y="2080"/>
                  </a:lnTo>
                  <a:lnTo>
                    <a:pt x="2105" y="4186"/>
                  </a:lnTo>
                  <a:lnTo>
                    <a:pt x="0" y="4186"/>
                  </a:lnTo>
                  <a:lnTo>
                    <a:pt x="0" y="6266"/>
                  </a:lnTo>
                  <a:lnTo>
                    <a:pt x="0" y="8371"/>
                  </a:lnTo>
                  <a:lnTo>
                    <a:pt x="0" y="10451"/>
                  </a:lnTo>
                  <a:lnTo>
                    <a:pt x="0" y="12557"/>
                  </a:lnTo>
                  <a:lnTo>
                    <a:pt x="6291" y="12557"/>
                  </a:lnTo>
                  <a:lnTo>
                    <a:pt x="6291" y="10451"/>
                  </a:lnTo>
                  <a:lnTo>
                    <a:pt x="6291" y="8371"/>
                  </a:lnTo>
                  <a:lnTo>
                    <a:pt x="6291" y="6266"/>
                  </a:lnTo>
                  <a:lnTo>
                    <a:pt x="6291" y="4186"/>
                  </a:lnTo>
                  <a:lnTo>
                    <a:pt x="8371" y="4186"/>
                  </a:lnTo>
                  <a:lnTo>
                    <a:pt x="8371" y="2080"/>
                  </a:lnTo>
                  <a:lnTo>
                    <a:pt x="14662" y="2080"/>
                  </a:lnTo>
                  <a:lnTo>
                    <a:pt x="14662" y="4186"/>
                  </a:lnTo>
                  <a:lnTo>
                    <a:pt x="16742" y="4186"/>
                  </a:lnTo>
                  <a:lnTo>
                    <a:pt x="16742" y="6266"/>
                  </a:lnTo>
                  <a:lnTo>
                    <a:pt x="16742" y="8371"/>
                  </a:lnTo>
                  <a:lnTo>
                    <a:pt x="16742" y="10451"/>
                  </a:lnTo>
                  <a:lnTo>
                    <a:pt x="16742" y="12557"/>
                  </a:lnTo>
                  <a:lnTo>
                    <a:pt x="14662" y="12557"/>
                  </a:lnTo>
                  <a:lnTo>
                    <a:pt x="14662" y="14637"/>
                  </a:lnTo>
                  <a:lnTo>
                    <a:pt x="12557" y="14637"/>
                  </a:lnTo>
                  <a:lnTo>
                    <a:pt x="12557" y="16742"/>
                  </a:lnTo>
                  <a:lnTo>
                    <a:pt x="10476" y="16742"/>
                  </a:lnTo>
                  <a:lnTo>
                    <a:pt x="10476" y="18822"/>
                  </a:lnTo>
                  <a:lnTo>
                    <a:pt x="10476" y="20928"/>
                  </a:lnTo>
                  <a:lnTo>
                    <a:pt x="10476" y="23008"/>
                  </a:lnTo>
                  <a:lnTo>
                    <a:pt x="16742" y="23008"/>
                  </a:lnTo>
                  <a:lnTo>
                    <a:pt x="16742" y="20928"/>
                  </a:lnTo>
                  <a:lnTo>
                    <a:pt x="16742" y="18822"/>
                  </a:lnTo>
                  <a:lnTo>
                    <a:pt x="16742" y="16742"/>
                  </a:lnTo>
                  <a:lnTo>
                    <a:pt x="18847" y="16742"/>
                  </a:lnTo>
                  <a:lnTo>
                    <a:pt x="18847" y="14637"/>
                  </a:lnTo>
                  <a:lnTo>
                    <a:pt x="20928" y="14637"/>
                  </a:lnTo>
                  <a:lnTo>
                    <a:pt x="20928" y="12557"/>
                  </a:lnTo>
                  <a:lnTo>
                    <a:pt x="23033" y="12557"/>
                  </a:lnTo>
                  <a:lnTo>
                    <a:pt x="23033" y="10451"/>
                  </a:lnTo>
                  <a:lnTo>
                    <a:pt x="23033" y="8371"/>
                  </a:lnTo>
                  <a:lnTo>
                    <a:pt x="23033" y="6266"/>
                  </a:lnTo>
                  <a:lnTo>
                    <a:pt x="23033" y="4186"/>
                  </a:lnTo>
                  <a:lnTo>
                    <a:pt x="20928" y="4186"/>
                  </a:lnTo>
                  <a:lnTo>
                    <a:pt x="20928" y="2080"/>
                  </a:lnTo>
                  <a:lnTo>
                    <a:pt x="16742" y="2080"/>
                  </a:lnTo>
                  <a:lnTo>
                    <a:pt x="167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8"/>
            <p:cNvSpPr/>
            <p:nvPr/>
          </p:nvSpPr>
          <p:spPr>
            <a:xfrm>
              <a:off x="1656150" y="2404175"/>
              <a:ext cx="52050" cy="889123"/>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18"/>
          <p:cNvGrpSpPr/>
          <p:nvPr/>
        </p:nvGrpSpPr>
        <p:grpSpPr>
          <a:xfrm>
            <a:off x="7339238" y="3701925"/>
            <a:ext cx="1292113" cy="1168141"/>
            <a:chOff x="-2157612" y="1129050"/>
            <a:chExt cx="1292113" cy="1168141"/>
          </a:xfrm>
        </p:grpSpPr>
        <p:grpSp>
          <p:nvGrpSpPr>
            <p:cNvPr id="4473" name="Google Shape;4473;p18"/>
            <p:cNvGrpSpPr/>
            <p:nvPr/>
          </p:nvGrpSpPr>
          <p:grpSpPr>
            <a:xfrm>
              <a:off x="-2157612" y="1129050"/>
              <a:ext cx="1292113" cy="1168141"/>
              <a:chOff x="-2157612" y="1129050"/>
              <a:chExt cx="1292113" cy="1168141"/>
            </a:xfrm>
          </p:grpSpPr>
          <p:sp>
            <p:nvSpPr>
              <p:cNvPr id="4474" name="Google Shape;4474;p18"/>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8"/>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8"/>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8"/>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8"/>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8"/>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8"/>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8"/>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8"/>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8"/>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8"/>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8"/>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8"/>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8"/>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8"/>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8"/>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8"/>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8"/>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8"/>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8"/>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8"/>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8"/>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8"/>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18"/>
            <p:cNvGrpSpPr/>
            <p:nvPr/>
          </p:nvGrpSpPr>
          <p:grpSpPr>
            <a:xfrm>
              <a:off x="-1901166" y="1251073"/>
              <a:ext cx="779222" cy="642578"/>
              <a:chOff x="474809" y="1560440"/>
              <a:chExt cx="475831" cy="392414"/>
            </a:xfrm>
          </p:grpSpPr>
          <p:sp>
            <p:nvSpPr>
              <p:cNvPr id="4498" name="Google Shape;4498;p18"/>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8"/>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8"/>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8"/>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8"/>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8"/>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8"/>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8"/>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8"/>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8"/>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8"/>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8"/>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8"/>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8"/>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8"/>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8"/>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8"/>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8"/>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8"/>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8"/>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8"/>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8"/>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8"/>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8"/>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8"/>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8"/>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8"/>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8"/>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8"/>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8"/>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8"/>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8"/>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8"/>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8"/>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8"/>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8"/>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8"/>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8"/>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8"/>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8"/>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8"/>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8"/>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8"/>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8"/>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8"/>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8"/>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8"/>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8"/>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8"/>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8"/>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8"/>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8"/>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8"/>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8"/>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8"/>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8"/>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8"/>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8"/>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8"/>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8"/>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8"/>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8"/>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8"/>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8"/>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8"/>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8"/>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8"/>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8"/>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8"/>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8"/>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8"/>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8"/>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8"/>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8"/>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8"/>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8"/>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8"/>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8"/>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8"/>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8"/>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8"/>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8"/>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8"/>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8"/>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8"/>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8"/>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8"/>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8"/>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8"/>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8"/>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8"/>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8"/>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8"/>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8"/>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8"/>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8"/>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8"/>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8"/>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8"/>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8"/>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8"/>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8"/>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8"/>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8"/>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8"/>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8"/>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8"/>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8"/>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8"/>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8"/>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8"/>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8"/>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8"/>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8"/>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8"/>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8"/>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8"/>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8"/>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8"/>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8"/>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8"/>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8"/>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8"/>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8"/>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8"/>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8"/>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8"/>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8"/>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8"/>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8"/>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8"/>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8"/>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8"/>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8"/>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8"/>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8"/>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8"/>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8"/>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8"/>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8"/>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8"/>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8"/>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8"/>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8"/>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8"/>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8"/>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8"/>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8"/>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8"/>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8"/>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8"/>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8"/>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8"/>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8"/>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8"/>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8"/>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8"/>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8"/>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8"/>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8"/>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8"/>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8"/>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8"/>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8"/>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8"/>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8"/>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8"/>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8"/>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8"/>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8"/>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8"/>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8"/>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8"/>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8"/>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8"/>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8"/>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8"/>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8"/>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8"/>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8"/>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8"/>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8"/>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8"/>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8"/>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8"/>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8"/>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8"/>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8"/>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8"/>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8"/>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8"/>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8"/>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8"/>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8"/>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8"/>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8"/>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8"/>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8"/>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8"/>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8"/>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8"/>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8"/>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8"/>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8"/>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8"/>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8"/>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8"/>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8"/>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8"/>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8"/>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8"/>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8"/>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8"/>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8"/>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8"/>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8"/>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8"/>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8"/>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8"/>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8"/>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8"/>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8"/>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8"/>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8"/>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8"/>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8"/>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8"/>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8"/>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8"/>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8"/>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8"/>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8"/>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8"/>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8"/>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8"/>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8"/>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8"/>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8"/>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8"/>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8"/>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8"/>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8"/>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8"/>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8"/>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8"/>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8"/>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4744" name="Shape 4744"/>
        <p:cNvGrpSpPr/>
        <p:nvPr/>
      </p:nvGrpSpPr>
      <p:grpSpPr>
        <a:xfrm>
          <a:off x="0" y="0"/>
          <a:ext cx="0" cy="0"/>
          <a:chOff x="0" y="0"/>
          <a:chExt cx="0" cy="0"/>
        </a:xfrm>
      </p:grpSpPr>
      <p:grpSp>
        <p:nvGrpSpPr>
          <p:cNvPr id="4745" name="Google Shape;4745;p19"/>
          <p:cNvGrpSpPr/>
          <p:nvPr/>
        </p:nvGrpSpPr>
        <p:grpSpPr>
          <a:xfrm>
            <a:off x="478215" y="471170"/>
            <a:ext cx="4125900" cy="1215697"/>
            <a:chOff x="478215" y="471170"/>
            <a:chExt cx="4125900" cy="1215697"/>
          </a:xfrm>
        </p:grpSpPr>
        <p:grpSp>
          <p:nvGrpSpPr>
            <p:cNvPr id="4746" name="Google Shape;4746;p19"/>
            <p:cNvGrpSpPr/>
            <p:nvPr/>
          </p:nvGrpSpPr>
          <p:grpSpPr>
            <a:xfrm>
              <a:off x="478215" y="471170"/>
              <a:ext cx="4125900" cy="970800"/>
              <a:chOff x="428193" y="-886127"/>
              <a:chExt cx="4125900" cy="970800"/>
            </a:xfrm>
          </p:grpSpPr>
          <p:sp>
            <p:nvSpPr>
              <p:cNvPr id="4747" name="Google Shape;4747;p19"/>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9"/>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9"/>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9"/>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9"/>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9"/>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9"/>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9"/>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9"/>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9"/>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9"/>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9"/>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9"/>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9"/>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9"/>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9"/>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9"/>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9"/>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9"/>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9"/>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9"/>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9"/>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9"/>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9"/>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9"/>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9"/>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9"/>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9"/>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9"/>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9"/>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9"/>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9"/>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9"/>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9"/>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9"/>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9"/>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9"/>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9"/>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9"/>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9"/>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9"/>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9"/>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9"/>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9"/>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9"/>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9"/>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9"/>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9"/>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9"/>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9"/>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9"/>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9"/>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9"/>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9"/>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9"/>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9"/>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9"/>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9"/>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9"/>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9"/>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9"/>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9"/>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9"/>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9"/>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9"/>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9"/>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9"/>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9"/>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19"/>
            <p:cNvGrpSpPr/>
            <p:nvPr/>
          </p:nvGrpSpPr>
          <p:grpSpPr>
            <a:xfrm>
              <a:off x="478215" y="1444167"/>
              <a:ext cx="4125900" cy="242700"/>
              <a:chOff x="428193" y="-158027"/>
              <a:chExt cx="4125900" cy="242700"/>
            </a:xfrm>
          </p:grpSpPr>
          <p:sp>
            <p:nvSpPr>
              <p:cNvPr id="4816" name="Google Shape;4816;p19"/>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9"/>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9"/>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9"/>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9"/>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9"/>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9"/>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9"/>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9"/>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9"/>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9"/>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9"/>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9"/>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9"/>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9"/>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9"/>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9"/>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3" name="Google Shape;4833;p19"/>
          <p:cNvGrpSpPr/>
          <p:nvPr/>
        </p:nvGrpSpPr>
        <p:grpSpPr>
          <a:xfrm>
            <a:off x="7936407" y="1979250"/>
            <a:ext cx="970800" cy="2912400"/>
            <a:chOff x="7919059" y="1979250"/>
            <a:chExt cx="970800" cy="2912400"/>
          </a:xfrm>
        </p:grpSpPr>
        <p:sp>
          <p:nvSpPr>
            <p:cNvPr id="4834" name="Google Shape;4834;p19"/>
            <p:cNvSpPr/>
            <p:nvPr/>
          </p:nvSpPr>
          <p:spPr>
            <a:xfrm flipH="1">
              <a:off x="86471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9"/>
            <p:cNvSpPr/>
            <p:nvPr/>
          </p:nvSpPr>
          <p:spPr>
            <a:xfrm flipH="1">
              <a:off x="84044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9"/>
            <p:cNvSpPr/>
            <p:nvPr/>
          </p:nvSpPr>
          <p:spPr>
            <a:xfrm flipH="1">
              <a:off x="81617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9"/>
            <p:cNvSpPr/>
            <p:nvPr/>
          </p:nvSpPr>
          <p:spPr>
            <a:xfrm flipH="1">
              <a:off x="79190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9"/>
            <p:cNvSpPr/>
            <p:nvPr/>
          </p:nvSpPr>
          <p:spPr>
            <a:xfrm flipH="1">
              <a:off x="86471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9"/>
            <p:cNvSpPr/>
            <p:nvPr/>
          </p:nvSpPr>
          <p:spPr>
            <a:xfrm flipH="1">
              <a:off x="84044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9"/>
            <p:cNvSpPr/>
            <p:nvPr/>
          </p:nvSpPr>
          <p:spPr>
            <a:xfrm flipH="1">
              <a:off x="81617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9"/>
            <p:cNvSpPr/>
            <p:nvPr/>
          </p:nvSpPr>
          <p:spPr>
            <a:xfrm flipH="1">
              <a:off x="79190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9"/>
            <p:cNvSpPr/>
            <p:nvPr/>
          </p:nvSpPr>
          <p:spPr>
            <a:xfrm flipH="1">
              <a:off x="86471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9"/>
            <p:cNvSpPr/>
            <p:nvPr/>
          </p:nvSpPr>
          <p:spPr>
            <a:xfrm flipH="1">
              <a:off x="84044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9"/>
            <p:cNvSpPr/>
            <p:nvPr/>
          </p:nvSpPr>
          <p:spPr>
            <a:xfrm flipH="1">
              <a:off x="81617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9"/>
            <p:cNvSpPr/>
            <p:nvPr/>
          </p:nvSpPr>
          <p:spPr>
            <a:xfrm flipH="1">
              <a:off x="79190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9"/>
            <p:cNvSpPr/>
            <p:nvPr/>
          </p:nvSpPr>
          <p:spPr>
            <a:xfrm flipH="1">
              <a:off x="86471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9"/>
            <p:cNvSpPr/>
            <p:nvPr/>
          </p:nvSpPr>
          <p:spPr>
            <a:xfrm flipH="1">
              <a:off x="84044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9"/>
            <p:cNvSpPr/>
            <p:nvPr/>
          </p:nvSpPr>
          <p:spPr>
            <a:xfrm flipH="1">
              <a:off x="81617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9"/>
            <p:cNvSpPr/>
            <p:nvPr/>
          </p:nvSpPr>
          <p:spPr>
            <a:xfrm flipH="1">
              <a:off x="79190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9"/>
            <p:cNvSpPr/>
            <p:nvPr/>
          </p:nvSpPr>
          <p:spPr>
            <a:xfrm flipH="1">
              <a:off x="86471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9"/>
            <p:cNvSpPr/>
            <p:nvPr/>
          </p:nvSpPr>
          <p:spPr>
            <a:xfrm flipH="1">
              <a:off x="84044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9"/>
            <p:cNvSpPr/>
            <p:nvPr/>
          </p:nvSpPr>
          <p:spPr>
            <a:xfrm flipH="1">
              <a:off x="81617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9"/>
            <p:cNvSpPr/>
            <p:nvPr/>
          </p:nvSpPr>
          <p:spPr>
            <a:xfrm flipH="1">
              <a:off x="79190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9"/>
            <p:cNvSpPr/>
            <p:nvPr/>
          </p:nvSpPr>
          <p:spPr>
            <a:xfrm flipH="1">
              <a:off x="86471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9"/>
            <p:cNvSpPr/>
            <p:nvPr/>
          </p:nvSpPr>
          <p:spPr>
            <a:xfrm flipH="1">
              <a:off x="84044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9"/>
            <p:cNvSpPr/>
            <p:nvPr/>
          </p:nvSpPr>
          <p:spPr>
            <a:xfrm flipH="1">
              <a:off x="81617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9"/>
            <p:cNvSpPr/>
            <p:nvPr/>
          </p:nvSpPr>
          <p:spPr>
            <a:xfrm flipH="1">
              <a:off x="79190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9"/>
            <p:cNvSpPr/>
            <p:nvPr/>
          </p:nvSpPr>
          <p:spPr>
            <a:xfrm flipH="1">
              <a:off x="86471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9"/>
            <p:cNvSpPr/>
            <p:nvPr/>
          </p:nvSpPr>
          <p:spPr>
            <a:xfrm flipH="1">
              <a:off x="84044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9"/>
            <p:cNvSpPr/>
            <p:nvPr/>
          </p:nvSpPr>
          <p:spPr>
            <a:xfrm flipH="1">
              <a:off x="81617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9"/>
            <p:cNvSpPr/>
            <p:nvPr/>
          </p:nvSpPr>
          <p:spPr>
            <a:xfrm flipH="1">
              <a:off x="79190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9"/>
            <p:cNvSpPr/>
            <p:nvPr/>
          </p:nvSpPr>
          <p:spPr>
            <a:xfrm flipH="1">
              <a:off x="86471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9"/>
            <p:cNvSpPr/>
            <p:nvPr/>
          </p:nvSpPr>
          <p:spPr>
            <a:xfrm flipH="1">
              <a:off x="84044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9"/>
            <p:cNvSpPr/>
            <p:nvPr/>
          </p:nvSpPr>
          <p:spPr>
            <a:xfrm flipH="1">
              <a:off x="81617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9"/>
            <p:cNvSpPr/>
            <p:nvPr/>
          </p:nvSpPr>
          <p:spPr>
            <a:xfrm flipH="1">
              <a:off x="79190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9"/>
            <p:cNvSpPr/>
            <p:nvPr/>
          </p:nvSpPr>
          <p:spPr>
            <a:xfrm flipH="1">
              <a:off x="86471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9"/>
            <p:cNvSpPr/>
            <p:nvPr/>
          </p:nvSpPr>
          <p:spPr>
            <a:xfrm flipH="1">
              <a:off x="84044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9"/>
            <p:cNvSpPr/>
            <p:nvPr/>
          </p:nvSpPr>
          <p:spPr>
            <a:xfrm flipH="1">
              <a:off x="81617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9"/>
            <p:cNvSpPr/>
            <p:nvPr/>
          </p:nvSpPr>
          <p:spPr>
            <a:xfrm flipH="1">
              <a:off x="79190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9"/>
            <p:cNvSpPr/>
            <p:nvPr/>
          </p:nvSpPr>
          <p:spPr>
            <a:xfrm flipH="1">
              <a:off x="86471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9"/>
            <p:cNvSpPr/>
            <p:nvPr/>
          </p:nvSpPr>
          <p:spPr>
            <a:xfrm flipH="1">
              <a:off x="84044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9"/>
            <p:cNvSpPr/>
            <p:nvPr/>
          </p:nvSpPr>
          <p:spPr>
            <a:xfrm flipH="1">
              <a:off x="81617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9"/>
            <p:cNvSpPr/>
            <p:nvPr/>
          </p:nvSpPr>
          <p:spPr>
            <a:xfrm flipH="1">
              <a:off x="79190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9"/>
            <p:cNvSpPr/>
            <p:nvPr/>
          </p:nvSpPr>
          <p:spPr>
            <a:xfrm flipH="1">
              <a:off x="86471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9"/>
            <p:cNvSpPr/>
            <p:nvPr/>
          </p:nvSpPr>
          <p:spPr>
            <a:xfrm flipH="1">
              <a:off x="84044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9"/>
            <p:cNvSpPr/>
            <p:nvPr/>
          </p:nvSpPr>
          <p:spPr>
            <a:xfrm flipH="1">
              <a:off x="81617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9"/>
            <p:cNvSpPr/>
            <p:nvPr/>
          </p:nvSpPr>
          <p:spPr>
            <a:xfrm flipH="1">
              <a:off x="79190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9"/>
            <p:cNvSpPr/>
            <p:nvPr/>
          </p:nvSpPr>
          <p:spPr>
            <a:xfrm flipH="1">
              <a:off x="86471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9"/>
            <p:cNvSpPr/>
            <p:nvPr/>
          </p:nvSpPr>
          <p:spPr>
            <a:xfrm flipH="1">
              <a:off x="84044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9"/>
            <p:cNvSpPr/>
            <p:nvPr/>
          </p:nvSpPr>
          <p:spPr>
            <a:xfrm flipH="1">
              <a:off x="81617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9"/>
            <p:cNvSpPr/>
            <p:nvPr/>
          </p:nvSpPr>
          <p:spPr>
            <a:xfrm flipH="1">
              <a:off x="79190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2" name="Google Shape;4882;p19"/>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883" name="Google Shape;4883;p19"/>
          <p:cNvGrpSpPr/>
          <p:nvPr/>
        </p:nvGrpSpPr>
        <p:grpSpPr>
          <a:xfrm>
            <a:off x="172161" y="4320661"/>
            <a:ext cx="363714" cy="575679"/>
            <a:chOff x="1656150" y="2404175"/>
            <a:chExt cx="627850" cy="993750"/>
          </a:xfrm>
        </p:grpSpPr>
        <p:sp>
          <p:nvSpPr>
            <p:cNvPr id="4884" name="Google Shape;4884;p19"/>
            <p:cNvSpPr/>
            <p:nvPr/>
          </p:nvSpPr>
          <p:spPr>
            <a:xfrm>
              <a:off x="1656150" y="2404175"/>
              <a:ext cx="627850" cy="993750"/>
            </a:xfrm>
            <a:custGeom>
              <a:rect b="b" l="l" r="r" t="t"/>
              <a:pathLst>
                <a:path extrusionOk="0" h="39750" w="25114">
                  <a:moveTo>
                    <a:pt x="1" y="0"/>
                  </a:moveTo>
                  <a:lnTo>
                    <a:pt x="1" y="35564"/>
                  </a:lnTo>
                  <a:lnTo>
                    <a:pt x="4186" y="35564"/>
                  </a:lnTo>
                  <a:lnTo>
                    <a:pt x="4186" y="33484"/>
                  </a:lnTo>
                  <a:lnTo>
                    <a:pt x="6291" y="33484"/>
                  </a:lnTo>
                  <a:lnTo>
                    <a:pt x="6291" y="31379"/>
                  </a:lnTo>
                  <a:lnTo>
                    <a:pt x="8372" y="31379"/>
                  </a:lnTo>
                  <a:lnTo>
                    <a:pt x="8372" y="29298"/>
                  </a:lnTo>
                  <a:lnTo>
                    <a:pt x="10477" y="29298"/>
                  </a:lnTo>
                  <a:lnTo>
                    <a:pt x="10477" y="33484"/>
                  </a:lnTo>
                  <a:lnTo>
                    <a:pt x="12557" y="33484"/>
                  </a:lnTo>
                  <a:lnTo>
                    <a:pt x="12557" y="37669"/>
                  </a:lnTo>
                  <a:lnTo>
                    <a:pt x="14662" y="37669"/>
                  </a:lnTo>
                  <a:lnTo>
                    <a:pt x="14662" y="39750"/>
                  </a:lnTo>
                  <a:lnTo>
                    <a:pt x="18848" y="39750"/>
                  </a:lnTo>
                  <a:lnTo>
                    <a:pt x="18848" y="37669"/>
                  </a:lnTo>
                  <a:lnTo>
                    <a:pt x="20928" y="37669"/>
                  </a:lnTo>
                  <a:lnTo>
                    <a:pt x="20928" y="33484"/>
                  </a:lnTo>
                  <a:lnTo>
                    <a:pt x="18848" y="33484"/>
                  </a:lnTo>
                  <a:lnTo>
                    <a:pt x="18848" y="29298"/>
                  </a:lnTo>
                  <a:lnTo>
                    <a:pt x="16743" y="29298"/>
                  </a:lnTo>
                  <a:lnTo>
                    <a:pt x="16743" y="27193"/>
                  </a:lnTo>
                  <a:lnTo>
                    <a:pt x="25114" y="27193"/>
                  </a:lnTo>
                  <a:lnTo>
                    <a:pt x="25114" y="25113"/>
                  </a:lnTo>
                  <a:lnTo>
                    <a:pt x="25114" y="23008"/>
                  </a:lnTo>
                  <a:lnTo>
                    <a:pt x="23033" y="23008"/>
                  </a:lnTo>
                  <a:lnTo>
                    <a:pt x="23033" y="20928"/>
                  </a:lnTo>
                  <a:lnTo>
                    <a:pt x="20928" y="20928"/>
                  </a:lnTo>
                  <a:lnTo>
                    <a:pt x="20928" y="18822"/>
                  </a:lnTo>
                  <a:lnTo>
                    <a:pt x="18848" y="18822"/>
                  </a:lnTo>
                  <a:lnTo>
                    <a:pt x="18848" y="16742"/>
                  </a:lnTo>
                  <a:lnTo>
                    <a:pt x="16743" y="16742"/>
                  </a:lnTo>
                  <a:lnTo>
                    <a:pt x="16743" y="14637"/>
                  </a:lnTo>
                  <a:lnTo>
                    <a:pt x="14662" y="14637"/>
                  </a:lnTo>
                  <a:lnTo>
                    <a:pt x="14662" y="12557"/>
                  </a:lnTo>
                  <a:lnTo>
                    <a:pt x="12557" y="12557"/>
                  </a:lnTo>
                  <a:lnTo>
                    <a:pt x="12557" y="10451"/>
                  </a:lnTo>
                  <a:lnTo>
                    <a:pt x="10477" y="10451"/>
                  </a:lnTo>
                  <a:lnTo>
                    <a:pt x="10477" y="8371"/>
                  </a:lnTo>
                  <a:lnTo>
                    <a:pt x="8372" y="8371"/>
                  </a:lnTo>
                  <a:lnTo>
                    <a:pt x="8372" y="6266"/>
                  </a:lnTo>
                  <a:lnTo>
                    <a:pt x="6291" y="6266"/>
                  </a:lnTo>
                  <a:lnTo>
                    <a:pt x="6291" y="4186"/>
                  </a:lnTo>
                  <a:lnTo>
                    <a:pt x="4186" y="4186"/>
                  </a:lnTo>
                  <a:lnTo>
                    <a:pt x="4186" y="2080"/>
                  </a:lnTo>
                  <a:lnTo>
                    <a:pt x="2106" y="2080"/>
                  </a:ln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9"/>
            <p:cNvSpPr/>
            <p:nvPr/>
          </p:nvSpPr>
          <p:spPr>
            <a:xfrm>
              <a:off x="1676975" y="2456175"/>
              <a:ext cx="83853"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9"/>
            <p:cNvSpPr/>
            <p:nvPr/>
          </p:nvSpPr>
          <p:spPr>
            <a:xfrm>
              <a:off x="1760800" y="250880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9"/>
            <p:cNvSpPr/>
            <p:nvPr/>
          </p:nvSpPr>
          <p:spPr>
            <a:xfrm>
              <a:off x="1813425" y="2560800"/>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9"/>
            <p:cNvSpPr/>
            <p:nvPr/>
          </p:nvSpPr>
          <p:spPr>
            <a:xfrm>
              <a:off x="1865425" y="2613450"/>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9"/>
            <p:cNvSpPr/>
            <p:nvPr/>
          </p:nvSpPr>
          <p:spPr>
            <a:xfrm>
              <a:off x="1918050" y="2665450"/>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9"/>
            <p:cNvSpPr/>
            <p:nvPr/>
          </p:nvSpPr>
          <p:spPr>
            <a:xfrm>
              <a:off x="1970075" y="2718075"/>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9"/>
            <p:cNvSpPr/>
            <p:nvPr/>
          </p:nvSpPr>
          <p:spPr>
            <a:xfrm>
              <a:off x="2022700" y="2770075"/>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9"/>
            <p:cNvSpPr/>
            <p:nvPr/>
          </p:nvSpPr>
          <p:spPr>
            <a:xfrm>
              <a:off x="2074700" y="2822725"/>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9"/>
            <p:cNvSpPr/>
            <p:nvPr/>
          </p:nvSpPr>
          <p:spPr>
            <a:xfrm>
              <a:off x="2127325" y="2874725"/>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9"/>
            <p:cNvSpPr/>
            <p:nvPr/>
          </p:nvSpPr>
          <p:spPr>
            <a:xfrm>
              <a:off x="2179350" y="292735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9"/>
            <p:cNvSpPr/>
            <p:nvPr/>
          </p:nvSpPr>
          <p:spPr>
            <a:xfrm>
              <a:off x="2231975" y="2979350"/>
              <a:ext cx="52025" cy="52650"/>
            </a:xfrm>
            <a:custGeom>
              <a:rect b="b" l="l" r="r" t="t"/>
              <a:pathLst>
                <a:path extrusionOk="0" h="2106"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9"/>
            <p:cNvSpPr/>
            <p:nvPr/>
          </p:nvSpPr>
          <p:spPr>
            <a:xfrm>
              <a:off x="2022700" y="3031975"/>
              <a:ext cx="261300" cy="52050"/>
            </a:xfrm>
            <a:custGeom>
              <a:rect b="b" l="l" r="r" t="t"/>
              <a:pathLst>
                <a:path extrusionOk="0" h="2082" w="10452">
                  <a:moveTo>
                    <a:pt x="0" y="1"/>
                  </a:moveTo>
                  <a:lnTo>
                    <a:pt x="0" y="2081"/>
                  </a:lnTo>
                  <a:lnTo>
                    <a:pt x="10452" y="2081"/>
                  </a:lnTo>
                  <a:lnTo>
                    <a:pt x="10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9"/>
            <p:cNvSpPr/>
            <p:nvPr/>
          </p:nvSpPr>
          <p:spPr>
            <a:xfrm>
              <a:off x="2022700" y="3084000"/>
              <a:ext cx="52025" cy="52650"/>
            </a:xfrm>
            <a:custGeom>
              <a:rect b="b" l="l" r="r" t="t"/>
              <a:pathLst>
                <a:path extrusionOk="0" h="2106" w="2081">
                  <a:moveTo>
                    <a:pt x="0" y="0"/>
                  </a:moveTo>
                  <a:lnTo>
                    <a:pt x="0" y="2105"/>
                  </a:lnTo>
                  <a:lnTo>
                    <a:pt x="2081" y="2105"/>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9"/>
            <p:cNvSpPr/>
            <p:nvPr/>
          </p:nvSpPr>
          <p:spPr>
            <a:xfrm>
              <a:off x="1865425" y="3084000"/>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9"/>
            <p:cNvSpPr/>
            <p:nvPr/>
          </p:nvSpPr>
          <p:spPr>
            <a:xfrm>
              <a:off x="1918050" y="3136625"/>
              <a:ext cx="52050" cy="104650"/>
            </a:xfrm>
            <a:custGeom>
              <a:rect b="b" l="l" r="r" t="t"/>
              <a:pathLst>
                <a:path extrusionOk="0" h="4186" w="2082">
                  <a:moveTo>
                    <a:pt x="1" y="0"/>
                  </a:moveTo>
                  <a:lnTo>
                    <a:pt x="1" y="4186"/>
                  </a:lnTo>
                  <a:lnTo>
                    <a:pt x="2081" y="418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9"/>
            <p:cNvSpPr/>
            <p:nvPr/>
          </p:nvSpPr>
          <p:spPr>
            <a:xfrm>
              <a:off x="1970075" y="3241250"/>
              <a:ext cx="52650" cy="104675"/>
            </a:xfrm>
            <a:custGeom>
              <a:rect b="b" l="l" r="r" t="t"/>
              <a:pathLst>
                <a:path extrusionOk="0" h="4187" w="2106">
                  <a:moveTo>
                    <a:pt x="0" y="1"/>
                  </a:moveTo>
                  <a:lnTo>
                    <a:pt x="0" y="4186"/>
                  </a:lnTo>
                  <a:lnTo>
                    <a:pt x="2105" y="418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9"/>
            <p:cNvSpPr/>
            <p:nvPr/>
          </p:nvSpPr>
          <p:spPr>
            <a:xfrm>
              <a:off x="2022700" y="3345900"/>
              <a:ext cx="104650" cy="52025"/>
            </a:xfrm>
            <a:custGeom>
              <a:rect b="b" l="l" r="r" t="t"/>
              <a:pathLst>
                <a:path extrusionOk="0" h="2081" w="4186">
                  <a:moveTo>
                    <a:pt x="0" y="0"/>
                  </a:moveTo>
                  <a:lnTo>
                    <a:pt x="0" y="2081"/>
                  </a:lnTo>
                  <a:lnTo>
                    <a:pt x="4186" y="208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9"/>
            <p:cNvSpPr/>
            <p:nvPr/>
          </p:nvSpPr>
          <p:spPr>
            <a:xfrm>
              <a:off x="2074700" y="3136625"/>
              <a:ext cx="52650" cy="104650"/>
            </a:xfrm>
            <a:custGeom>
              <a:rect b="b" l="l" r="r" t="t"/>
              <a:pathLst>
                <a:path extrusionOk="0" h="4186" w="2106">
                  <a:moveTo>
                    <a:pt x="1" y="0"/>
                  </a:moveTo>
                  <a:lnTo>
                    <a:pt x="1" y="4186"/>
                  </a:lnTo>
                  <a:lnTo>
                    <a:pt x="2106" y="418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9"/>
            <p:cNvSpPr/>
            <p:nvPr/>
          </p:nvSpPr>
          <p:spPr>
            <a:xfrm>
              <a:off x="2127325" y="3241250"/>
              <a:ext cx="52050" cy="104675"/>
            </a:xfrm>
            <a:custGeom>
              <a:rect b="b" l="l" r="r" t="t"/>
              <a:pathLst>
                <a:path extrusionOk="0" h="4187" w="2082">
                  <a:moveTo>
                    <a:pt x="1" y="1"/>
                  </a:moveTo>
                  <a:lnTo>
                    <a:pt x="1" y="4186"/>
                  </a:lnTo>
                  <a:lnTo>
                    <a:pt x="2081" y="418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9"/>
            <p:cNvSpPr/>
            <p:nvPr/>
          </p:nvSpPr>
          <p:spPr>
            <a:xfrm>
              <a:off x="1813425" y="3136625"/>
              <a:ext cx="52025" cy="52025"/>
            </a:xfrm>
            <a:custGeom>
              <a:rect b="b" l="l" r="r" t="t"/>
              <a:pathLst>
                <a:path extrusionOk="0" h="2081" w="2081">
                  <a:moveTo>
                    <a:pt x="0" y="0"/>
                  </a:moveTo>
                  <a:lnTo>
                    <a:pt x="0" y="2081"/>
                  </a:lnTo>
                  <a:lnTo>
                    <a:pt x="2081" y="2081"/>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9"/>
            <p:cNvSpPr/>
            <p:nvPr/>
          </p:nvSpPr>
          <p:spPr>
            <a:xfrm>
              <a:off x="1760800" y="3188625"/>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9"/>
            <p:cNvSpPr/>
            <p:nvPr/>
          </p:nvSpPr>
          <p:spPr>
            <a:xfrm>
              <a:off x="1708775" y="3241250"/>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9"/>
            <p:cNvSpPr/>
            <p:nvPr/>
          </p:nvSpPr>
          <p:spPr>
            <a:xfrm>
              <a:off x="1656150" y="2404175"/>
              <a:ext cx="52050" cy="889123"/>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4908" name="Shape 4908"/>
        <p:cNvGrpSpPr/>
        <p:nvPr/>
      </p:nvGrpSpPr>
      <p:grpSpPr>
        <a:xfrm>
          <a:off x="0" y="0"/>
          <a:ext cx="0" cy="0"/>
          <a:chOff x="0" y="0"/>
          <a:chExt cx="0" cy="0"/>
        </a:xfrm>
      </p:grpSpPr>
      <p:grpSp>
        <p:nvGrpSpPr>
          <p:cNvPr id="4909" name="Google Shape;4909;p20"/>
          <p:cNvGrpSpPr/>
          <p:nvPr/>
        </p:nvGrpSpPr>
        <p:grpSpPr>
          <a:xfrm>
            <a:off x="4780380" y="-5"/>
            <a:ext cx="4125900" cy="1215697"/>
            <a:chOff x="478215" y="471170"/>
            <a:chExt cx="4125900" cy="1215697"/>
          </a:xfrm>
        </p:grpSpPr>
        <p:grpSp>
          <p:nvGrpSpPr>
            <p:cNvPr id="4910" name="Google Shape;4910;p20"/>
            <p:cNvGrpSpPr/>
            <p:nvPr/>
          </p:nvGrpSpPr>
          <p:grpSpPr>
            <a:xfrm>
              <a:off x="478215" y="471170"/>
              <a:ext cx="4125900" cy="970800"/>
              <a:chOff x="428193" y="-886127"/>
              <a:chExt cx="4125900" cy="970800"/>
            </a:xfrm>
          </p:grpSpPr>
          <p:sp>
            <p:nvSpPr>
              <p:cNvPr id="4911" name="Google Shape;4911;p20"/>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0"/>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0"/>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0"/>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0"/>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0"/>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0"/>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0"/>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0"/>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0"/>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0"/>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0"/>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0"/>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0"/>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0"/>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0"/>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0"/>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0"/>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0"/>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0"/>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0"/>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0"/>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0"/>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0"/>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0"/>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0"/>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0"/>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0"/>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0"/>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0"/>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0"/>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0"/>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0"/>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0"/>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0"/>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0"/>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0"/>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0"/>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0"/>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0"/>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0"/>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0"/>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0"/>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0"/>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0"/>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0"/>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0"/>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0"/>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0"/>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0"/>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0"/>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0"/>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0"/>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0"/>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0"/>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0"/>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0"/>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0"/>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0"/>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0"/>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0"/>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0"/>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0"/>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0"/>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0"/>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0"/>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0"/>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0"/>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20"/>
            <p:cNvGrpSpPr/>
            <p:nvPr/>
          </p:nvGrpSpPr>
          <p:grpSpPr>
            <a:xfrm>
              <a:off x="478215" y="1444167"/>
              <a:ext cx="4125900" cy="242700"/>
              <a:chOff x="428193" y="-158027"/>
              <a:chExt cx="4125900" cy="242700"/>
            </a:xfrm>
          </p:grpSpPr>
          <p:sp>
            <p:nvSpPr>
              <p:cNvPr id="4980" name="Google Shape;4980;p20"/>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0"/>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0"/>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0"/>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0"/>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0"/>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0"/>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0"/>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0"/>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0"/>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0"/>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0"/>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0"/>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0"/>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0"/>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0"/>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0"/>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7" name="Google Shape;4997;p20"/>
          <p:cNvGrpSpPr/>
          <p:nvPr/>
        </p:nvGrpSpPr>
        <p:grpSpPr>
          <a:xfrm>
            <a:off x="242706" y="4172709"/>
            <a:ext cx="3883200" cy="728100"/>
            <a:chOff x="242706" y="4172709"/>
            <a:chExt cx="3883200" cy="728100"/>
          </a:xfrm>
        </p:grpSpPr>
        <p:sp>
          <p:nvSpPr>
            <p:cNvPr id="4998" name="Google Shape;4998;p20"/>
            <p:cNvSpPr/>
            <p:nvPr/>
          </p:nvSpPr>
          <p:spPr>
            <a:xfrm>
              <a:off x="2427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0"/>
            <p:cNvSpPr/>
            <p:nvPr/>
          </p:nvSpPr>
          <p:spPr>
            <a:xfrm>
              <a:off x="4854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0"/>
            <p:cNvSpPr/>
            <p:nvPr/>
          </p:nvSpPr>
          <p:spPr>
            <a:xfrm>
              <a:off x="7281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0"/>
            <p:cNvSpPr/>
            <p:nvPr/>
          </p:nvSpPr>
          <p:spPr>
            <a:xfrm>
              <a:off x="9708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0"/>
            <p:cNvSpPr/>
            <p:nvPr/>
          </p:nvSpPr>
          <p:spPr>
            <a:xfrm>
              <a:off x="12135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0"/>
            <p:cNvSpPr/>
            <p:nvPr/>
          </p:nvSpPr>
          <p:spPr>
            <a:xfrm>
              <a:off x="14562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0"/>
            <p:cNvSpPr/>
            <p:nvPr/>
          </p:nvSpPr>
          <p:spPr>
            <a:xfrm>
              <a:off x="16989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0"/>
            <p:cNvSpPr/>
            <p:nvPr/>
          </p:nvSpPr>
          <p:spPr>
            <a:xfrm>
              <a:off x="19416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0"/>
            <p:cNvSpPr/>
            <p:nvPr/>
          </p:nvSpPr>
          <p:spPr>
            <a:xfrm>
              <a:off x="21843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0"/>
            <p:cNvSpPr/>
            <p:nvPr/>
          </p:nvSpPr>
          <p:spPr>
            <a:xfrm>
              <a:off x="24270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0"/>
            <p:cNvSpPr/>
            <p:nvPr/>
          </p:nvSpPr>
          <p:spPr>
            <a:xfrm>
              <a:off x="26697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0"/>
            <p:cNvSpPr/>
            <p:nvPr/>
          </p:nvSpPr>
          <p:spPr>
            <a:xfrm>
              <a:off x="29124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0"/>
            <p:cNvSpPr/>
            <p:nvPr/>
          </p:nvSpPr>
          <p:spPr>
            <a:xfrm>
              <a:off x="31551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0"/>
            <p:cNvSpPr/>
            <p:nvPr/>
          </p:nvSpPr>
          <p:spPr>
            <a:xfrm>
              <a:off x="33978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0"/>
            <p:cNvSpPr/>
            <p:nvPr/>
          </p:nvSpPr>
          <p:spPr>
            <a:xfrm>
              <a:off x="36405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0"/>
            <p:cNvSpPr/>
            <p:nvPr/>
          </p:nvSpPr>
          <p:spPr>
            <a:xfrm>
              <a:off x="38832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0"/>
            <p:cNvSpPr/>
            <p:nvPr/>
          </p:nvSpPr>
          <p:spPr>
            <a:xfrm>
              <a:off x="2427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0"/>
            <p:cNvSpPr/>
            <p:nvPr/>
          </p:nvSpPr>
          <p:spPr>
            <a:xfrm>
              <a:off x="4854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0"/>
            <p:cNvSpPr/>
            <p:nvPr/>
          </p:nvSpPr>
          <p:spPr>
            <a:xfrm>
              <a:off x="7281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0"/>
            <p:cNvSpPr/>
            <p:nvPr/>
          </p:nvSpPr>
          <p:spPr>
            <a:xfrm>
              <a:off x="9708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0"/>
            <p:cNvSpPr/>
            <p:nvPr/>
          </p:nvSpPr>
          <p:spPr>
            <a:xfrm>
              <a:off x="12135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0"/>
            <p:cNvSpPr/>
            <p:nvPr/>
          </p:nvSpPr>
          <p:spPr>
            <a:xfrm>
              <a:off x="14562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0"/>
            <p:cNvSpPr/>
            <p:nvPr/>
          </p:nvSpPr>
          <p:spPr>
            <a:xfrm>
              <a:off x="16989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0"/>
            <p:cNvSpPr/>
            <p:nvPr/>
          </p:nvSpPr>
          <p:spPr>
            <a:xfrm>
              <a:off x="19416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0"/>
            <p:cNvSpPr/>
            <p:nvPr/>
          </p:nvSpPr>
          <p:spPr>
            <a:xfrm>
              <a:off x="21843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0"/>
            <p:cNvSpPr/>
            <p:nvPr/>
          </p:nvSpPr>
          <p:spPr>
            <a:xfrm>
              <a:off x="24270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0"/>
            <p:cNvSpPr/>
            <p:nvPr/>
          </p:nvSpPr>
          <p:spPr>
            <a:xfrm>
              <a:off x="26697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0"/>
            <p:cNvSpPr/>
            <p:nvPr/>
          </p:nvSpPr>
          <p:spPr>
            <a:xfrm>
              <a:off x="29124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0"/>
            <p:cNvSpPr/>
            <p:nvPr/>
          </p:nvSpPr>
          <p:spPr>
            <a:xfrm>
              <a:off x="31551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0"/>
            <p:cNvSpPr/>
            <p:nvPr/>
          </p:nvSpPr>
          <p:spPr>
            <a:xfrm>
              <a:off x="33978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0"/>
            <p:cNvSpPr/>
            <p:nvPr/>
          </p:nvSpPr>
          <p:spPr>
            <a:xfrm>
              <a:off x="36405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0"/>
            <p:cNvSpPr/>
            <p:nvPr/>
          </p:nvSpPr>
          <p:spPr>
            <a:xfrm>
              <a:off x="38832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0"/>
            <p:cNvSpPr/>
            <p:nvPr/>
          </p:nvSpPr>
          <p:spPr>
            <a:xfrm>
              <a:off x="2427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0"/>
            <p:cNvSpPr/>
            <p:nvPr/>
          </p:nvSpPr>
          <p:spPr>
            <a:xfrm>
              <a:off x="4854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0"/>
            <p:cNvSpPr/>
            <p:nvPr/>
          </p:nvSpPr>
          <p:spPr>
            <a:xfrm>
              <a:off x="7281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0"/>
            <p:cNvSpPr/>
            <p:nvPr/>
          </p:nvSpPr>
          <p:spPr>
            <a:xfrm>
              <a:off x="9708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0"/>
            <p:cNvSpPr/>
            <p:nvPr/>
          </p:nvSpPr>
          <p:spPr>
            <a:xfrm>
              <a:off x="12135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0"/>
            <p:cNvSpPr/>
            <p:nvPr/>
          </p:nvSpPr>
          <p:spPr>
            <a:xfrm>
              <a:off x="14562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0"/>
            <p:cNvSpPr/>
            <p:nvPr/>
          </p:nvSpPr>
          <p:spPr>
            <a:xfrm>
              <a:off x="16989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0"/>
            <p:cNvSpPr/>
            <p:nvPr/>
          </p:nvSpPr>
          <p:spPr>
            <a:xfrm>
              <a:off x="19416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0"/>
            <p:cNvSpPr/>
            <p:nvPr/>
          </p:nvSpPr>
          <p:spPr>
            <a:xfrm>
              <a:off x="21843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0"/>
            <p:cNvSpPr/>
            <p:nvPr/>
          </p:nvSpPr>
          <p:spPr>
            <a:xfrm>
              <a:off x="24270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0"/>
            <p:cNvSpPr/>
            <p:nvPr/>
          </p:nvSpPr>
          <p:spPr>
            <a:xfrm>
              <a:off x="26697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0"/>
            <p:cNvSpPr/>
            <p:nvPr/>
          </p:nvSpPr>
          <p:spPr>
            <a:xfrm>
              <a:off x="29124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0"/>
            <p:cNvSpPr/>
            <p:nvPr/>
          </p:nvSpPr>
          <p:spPr>
            <a:xfrm>
              <a:off x="31551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0"/>
            <p:cNvSpPr/>
            <p:nvPr/>
          </p:nvSpPr>
          <p:spPr>
            <a:xfrm>
              <a:off x="33978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0"/>
            <p:cNvSpPr/>
            <p:nvPr/>
          </p:nvSpPr>
          <p:spPr>
            <a:xfrm>
              <a:off x="36405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0"/>
            <p:cNvSpPr/>
            <p:nvPr/>
          </p:nvSpPr>
          <p:spPr>
            <a:xfrm>
              <a:off x="38832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6" name="Google Shape;5046;p20"/>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047" name="Google Shape;5047;p20"/>
          <p:cNvGrpSpPr/>
          <p:nvPr/>
        </p:nvGrpSpPr>
        <p:grpSpPr>
          <a:xfrm>
            <a:off x="7093819" y="4107999"/>
            <a:ext cx="931484" cy="842113"/>
            <a:chOff x="-2157612" y="1129050"/>
            <a:chExt cx="1292113" cy="1168141"/>
          </a:xfrm>
        </p:grpSpPr>
        <p:grpSp>
          <p:nvGrpSpPr>
            <p:cNvPr id="5048" name="Google Shape;5048;p20"/>
            <p:cNvGrpSpPr/>
            <p:nvPr/>
          </p:nvGrpSpPr>
          <p:grpSpPr>
            <a:xfrm>
              <a:off x="-2157612" y="1129050"/>
              <a:ext cx="1292113" cy="1168141"/>
              <a:chOff x="-2157612" y="1129050"/>
              <a:chExt cx="1292113" cy="1168141"/>
            </a:xfrm>
          </p:grpSpPr>
          <p:sp>
            <p:nvSpPr>
              <p:cNvPr id="5049" name="Google Shape;5049;p20"/>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0"/>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0"/>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0"/>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0"/>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0"/>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0"/>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0"/>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0"/>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0"/>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0"/>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0"/>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0"/>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0"/>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0"/>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0"/>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0"/>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0"/>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0"/>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0"/>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0"/>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0"/>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0"/>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20"/>
            <p:cNvGrpSpPr/>
            <p:nvPr/>
          </p:nvGrpSpPr>
          <p:grpSpPr>
            <a:xfrm>
              <a:off x="-1901166" y="1251073"/>
              <a:ext cx="779222" cy="642578"/>
              <a:chOff x="474809" y="1560440"/>
              <a:chExt cx="475831" cy="392414"/>
            </a:xfrm>
          </p:grpSpPr>
          <p:sp>
            <p:nvSpPr>
              <p:cNvPr id="5073" name="Google Shape;5073;p20"/>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0"/>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0"/>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0"/>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0"/>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0"/>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0"/>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0"/>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0"/>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0"/>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0"/>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0"/>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0"/>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0"/>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0"/>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0"/>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0"/>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0"/>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0"/>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0"/>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0"/>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0"/>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0"/>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0"/>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0"/>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0"/>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0"/>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0"/>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0"/>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20"/>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0"/>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0"/>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0"/>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0"/>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0"/>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0"/>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0"/>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0"/>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0"/>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0"/>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0"/>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0"/>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0"/>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0"/>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0"/>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0"/>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20"/>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0"/>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0"/>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0"/>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0"/>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0"/>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0"/>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0"/>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0"/>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0"/>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0"/>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0"/>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0"/>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0"/>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0"/>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0"/>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20"/>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20"/>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20"/>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20"/>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20"/>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0"/>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0"/>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20"/>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20"/>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0"/>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0"/>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0"/>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0"/>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0"/>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0"/>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0"/>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20"/>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20"/>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0"/>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0"/>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0"/>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20"/>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0"/>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0"/>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20"/>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20"/>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20"/>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0"/>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20"/>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0"/>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0"/>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0"/>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0"/>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20"/>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20"/>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20"/>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20"/>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20"/>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0"/>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0"/>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0"/>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0"/>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20"/>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20"/>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0"/>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0"/>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0"/>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0"/>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0"/>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0"/>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0"/>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0"/>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0"/>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0"/>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0"/>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0"/>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0"/>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0"/>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0"/>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0"/>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0"/>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0"/>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0"/>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0"/>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0"/>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0"/>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0"/>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0"/>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0"/>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0"/>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0"/>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0"/>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0"/>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0"/>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0"/>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0"/>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0"/>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0"/>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0"/>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0"/>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0"/>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0"/>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0"/>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0"/>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0"/>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0"/>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0"/>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0"/>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0"/>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0"/>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0"/>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0"/>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0"/>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0"/>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0"/>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0"/>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0"/>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0"/>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0"/>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0"/>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0"/>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0"/>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0"/>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0"/>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0"/>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0"/>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0"/>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0"/>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0"/>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0"/>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0"/>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0"/>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0"/>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0"/>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0"/>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0"/>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0"/>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0"/>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0"/>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0"/>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0"/>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0"/>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0"/>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0"/>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0"/>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0"/>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0"/>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0"/>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0"/>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0"/>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0"/>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0"/>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0"/>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0"/>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0"/>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0"/>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0"/>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0"/>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0"/>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0"/>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0"/>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0"/>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0"/>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0"/>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0"/>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0"/>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0"/>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0"/>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0"/>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0"/>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0"/>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0"/>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0"/>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0"/>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0"/>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0"/>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0"/>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0"/>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0"/>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0"/>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0"/>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0"/>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0"/>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0"/>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0"/>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0"/>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0"/>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0"/>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0"/>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0"/>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0"/>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0"/>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0"/>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0"/>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0"/>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0"/>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0"/>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0"/>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0"/>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0"/>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0"/>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0"/>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0"/>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0"/>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9" name="Google Shape;5319;p20"/>
          <p:cNvGrpSpPr/>
          <p:nvPr/>
        </p:nvGrpSpPr>
        <p:grpSpPr>
          <a:xfrm>
            <a:off x="8572309" y="2196414"/>
            <a:ext cx="363714" cy="575679"/>
            <a:chOff x="1656150" y="2404175"/>
            <a:chExt cx="627850" cy="993750"/>
          </a:xfrm>
        </p:grpSpPr>
        <p:sp>
          <p:nvSpPr>
            <p:cNvPr id="5320" name="Google Shape;5320;p20"/>
            <p:cNvSpPr/>
            <p:nvPr/>
          </p:nvSpPr>
          <p:spPr>
            <a:xfrm>
              <a:off x="1656150" y="2404175"/>
              <a:ext cx="627850" cy="993750"/>
            </a:xfrm>
            <a:custGeom>
              <a:rect b="b" l="l" r="r" t="t"/>
              <a:pathLst>
                <a:path extrusionOk="0" h="39750" w="25114">
                  <a:moveTo>
                    <a:pt x="1" y="0"/>
                  </a:moveTo>
                  <a:lnTo>
                    <a:pt x="1" y="35564"/>
                  </a:lnTo>
                  <a:lnTo>
                    <a:pt x="4186" y="35564"/>
                  </a:lnTo>
                  <a:lnTo>
                    <a:pt x="4186" y="33484"/>
                  </a:lnTo>
                  <a:lnTo>
                    <a:pt x="6291" y="33484"/>
                  </a:lnTo>
                  <a:lnTo>
                    <a:pt x="6291" y="31379"/>
                  </a:lnTo>
                  <a:lnTo>
                    <a:pt x="8372" y="31379"/>
                  </a:lnTo>
                  <a:lnTo>
                    <a:pt x="8372" y="29298"/>
                  </a:lnTo>
                  <a:lnTo>
                    <a:pt x="10477" y="29298"/>
                  </a:lnTo>
                  <a:lnTo>
                    <a:pt x="10477" y="33484"/>
                  </a:lnTo>
                  <a:lnTo>
                    <a:pt x="12557" y="33484"/>
                  </a:lnTo>
                  <a:lnTo>
                    <a:pt x="12557" y="37669"/>
                  </a:lnTo>
                  <a:lnTo>
                    <a:pt x="14662" y="37669"/>
                  </a:lnTo>
                  <a:lnTo>
                    <a:pt x="14662" y="39750"/>
                  </a:lnTo>
                  <a:lnTo>
                    <a:pt x="18848" y="39750"/>
                  </a:lnTo>
                  <a:lnTo>
                    <a:pt x="18848" y="37669"/>
                  </a:lnTo>
                  <a:lnTo>
                    <a:pt x="20928" y="37669"/>
                  </a:lnTo>
                  <a:lnTo>
                    <a:pt x="20928" y="33484"/>
                  </a:lnTo>
                  <a:lnTo>
                    <a:pt x="18848" y="33484"/>
                  </a:lnTo>
                  <a:lnTo>
                    <a:pt x="18848" y="29298"/>
                  </a:lnTo>
                  <a:lnTo>
                    <a:pt x="16743" y="29298"/>
                  </a:lnTo>
                  <a:lnTo>
                    <a:pt x="16743" y="27193"/>
                  </a:lnTo>
                  <a:lnTo>
                    <a:pt x="25114" y="27193"/>
                  </a:lnTo>
                  <a:lnTo>
                    <a:pt x="25114" y="25113"/>
                  </a:lnTo>
                  <a:lnTo>
                    <a:pt x="25114" y="23008"/>
                  </a:lnTo>
                  <a:lnTo>
                    <a:pt x="23033" y="23008"/>
                  </a:lnTo>
                  <a:lnTo>
                    <a:pt x="23033" y="20928"/>
                  </a:lnTo>
                  <a:lnTo>
                    <a:pt x="20928" y="20928"/>
                  </a:lnTo>
                  <a:lnTo>
                    <a:pt x="20928" y="18822"/>
                  </a:lnTo>
                  <a:lnTo>
                    <a:pt x="18848" y="18822"/>
                  </a:lnTo>
                  <a:lnTo>
                    <a:pt x="18848" y="16742"/>
                  </a:lnTo>
                  <a:lnTo>
                    <a:pt x="16743" y="16742"/>
                  </a:lnTo>
                  <a:lnTo>
                    <a:pt x="16743" y="14637"/>
                  </a:lnTo>
                  <a:lnTo>
                    <a:pt x="14662" y="14637"/>
                  </a:lnTo>
                  <a:lnTo>
                    <a:pt x="14662" y="12557"/>
                  </a:lnTo>
                  <a:lnTo>
                    <a:pt x="12557" y="12557"/>
                  </a:lnTo>
                  <a:lnTo>
                    <a:pt x="12557" y="10451"/>
                  </a:lnTo>
                  <a:lnTo>
                    <a:pt x="10477" y="10451"/>
                  </a:lnTo>
                  <a:lnTo>
                    <a:pt x="10477" y="8371"/>
                  </a:lnTo>
                  <a:lnTo>
                    <a:pt x="8372" y="8371"/>
                  </a:lnTo>
                  <a:lnTo>
                    <a:pt x="8372" y="6266"/>
                  </a:lnTo>
                  <a:lnTo>
                    <a:pt x="6291" y="6266"/>
                  </a:lnTo>
                  <a:lnTo>
                    <a:pt x="6291" y="4186"/>
                  </a:lnTo>
                  <a:lnTo>
                    <a:pt x="4186" y="4186"/>
                  </a:lnTo>
                  <a:lnTo>
                    <a:pt x="4186" y="2080"/>
                  </a:lnTo>
                  <a:lnTo>
                    <a:pt x="2106" y="2080"/>
                  </a:ln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0"/>
            <p:cNvSpPr/>
            <p:nvPr/>
          </p:nvSpPr>
          <p:spPr>
            <a:xfrm>
              <a:off x="1676975" y="2456175"/>
              <a:ext cx="83853"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0"/>
            <p:cNvSpPr/>
            <p:nvPr/>
          </p:nvSpPr>
          <p:spPr>
            <a:xfrm>
              <a:off x="1760800" y="250880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0"/>
            <p:cNvSpPr/>
            <p:nvPr/>
          </p:nvSpPr>
          <p:spPr>
            <a:xfrm>
              <a:off x="1813425" y="2560800"/>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0"/>
            <p:cNvSpPr/>
            <p:nvPr/>
          </p:nvSpPr>
          <p:spPr>
            <a:xfrm>
              <a:off x="1865425" y="2613450"/>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0"/>
            <p:cNvSpPr/>
            <p:nvPr/>
          </p:nvSpPr>
          <p:spPr>
            <a:xfrm>
              <a:off x="1918050" y="2665450"/>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0"/>
            <p:cNvSpPr/>
            <p:nvPr/>
          </p:nvSpPr>
          <p:spPr>
            <a:xfrm>
              <a:off x="1970075" y="2718075"/>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0"/>
            <p:cNvSpPr/>
            <p:nvPr/>
          </p:nvSpPr>
          <p:spPr>
            <a:xfrm>
              <a:off x="2022700" y="2770075"/>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0"/>
            <p:cNvSpPr/>
            <p:nvPr/>
          </p:nvSpPr>
          <p:spPr>
            <a:xfrm>
              <a:off x="2074700" y="2822725"/>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0"/>
            <p:cNvSpPr/>
            <p:nvPr/>
          </p:nvSpPr>
          <p:spPr>
            <a:xfrm>
              <a:off x="2127325" y="2874725"/>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0"/>
            <p:cNvSpPr/>
            <p:nvPr/>
          </p:nvSpPr>
          <p:spPr>
            <a:xfrm>
              <a:off x="2179350" y="292735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0"/>
            <p:cNvSpPr/>
            <p:nvPr/>
          </p:nvSpPr>
          <p:spPr>
            <a:xfrm>
              <a:off x="2231975" y="2979350"/>
              <a:ext cx="52025" cy="52650"/>
            </a:xfrm>
            <a:custGeom>
              <a:rect b="b" l="l" r="r" t="t"/>
              <a:pathLst>
                <a:path extrusionOk="0" h="2106"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0"/>
            <p:cNvSpPr/>
            <p:nvPr/>
          </p:nvSpPr>
          <p:spPr>
            <a:xfrm>
              <a:off x="2022700" y="3031975"/>
              <a:ext cx="261300" cy="52050"/>
            </a:xfrm>
            <a:custGeom>
              <a:rect b="b" l="l" r="r" t="t"/>
              <a:pathLst>
                <a:path extrusionOk="0" h="2082" w="10452">
                  <a:moveTo>
                    <a:pt x="0" y="1"/>
                  </a:moveTo>
                  <a:lnTo>
                    <a:pt x="0" y="2081"/>
                  </a:lnTo>
                  <a:lnTo>
                    <a:pt x="10452" y="2081"/>
                  </a:lnTo>
                  <a:lnTo>
                    <a:pt x="10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0"/>
            <p:cNvSpPr/>
            <p:nvPr/>
          </p:nvSpPr>
          <p:spPr>
            <a:xfrm>
              <a:off x="2022700" y="3084000"/>
              <a:ext cx="52025" cy="52650"/>
            </a:xfrm>
            <a:custGeom>
              <a:rect b="b" l="l" r="r" t="t"/>
              <a:pathLst>
                <a:path extrusionOk="0" h="2106" w="2081">
                  <a:moveTo>
                    <a:pt x="0" y="0"/>
                  </a:moveTo>
                  <a:lnTo>
                    <a:pt x="0" y="2105"/>
                  </a:lnTo>
                  <a:lnTo>
                    <a:pt x="2081" y="2105"/>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0"/>
            <p:cNvSpPr/>
            <p:nvPr/>
          </p:nvSpPr>
          <p:spPr>
            <a:xfrm>
              <a:off x="1865425" y="3084000"/>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0"/>
            <p:cNvSpPr/>
            <p:nvPr/>
          </p:nvSpPr>
          <p:spPr>
            <a:xfrm>
              <a:off x="1918050" y="3136625"/>
              <a:ext cx="52050" cy="104650"/>
            </a:xfrm>
            <a:custGeom>
              <a:rect b="b" l="l" r="r" t="t"/>
              <a:pathLst>
                <a:path extrusionOk="0" h="4186" w="2082">
                  <a:moveTo>
                    <a:pt x="1" y="0"/>
                  </a:moveTo>
                  <a:lnTo>
                    <a:pt x="1" y="4186"/>
                  </a:lnTo>
                  <a:lnTo>
                    <a:pt x="2081" y="418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0"/>
            <p:cNvSpPr/>
            <p:nvPr/>
          </p:nvSpPr>
          <p:spPr>
            <a:xfrm>
              <a:off x="1970075" y="3241250"/>
              <a:ext cx="52650" cy="104675"/>
            </a:xfrm>
            <a:custGeom>
              <a:rect b="b" l="l" r="r" t="t"/>
              <a:pathLst>
                <a:path extrusionOk="0" h="4187" w="2106">
                  <a:moveTo>
                    <a:pt x="0" y="1"/>
                  </a:moveTo>
                  <a:lnTo>
                    <a:pt x="0" y="4186"/>
                  </a:lnTo>
                  <a:lnTo>
                    <a:pt x="2105" y="418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0"/>
            <p:cNvSpPr/>
            <p:nvPr/>
          </p:nvSpPr>
          <p:spPr>
            <a:xfrm>
              <a:off x="2022700" y="3345900"/>
              <a:ext cx="104650" cy="52025"/>
            </a:xfrm>
            <a:custGeom>
              <a:rect b="b" l="l" r="r" t="t"/>
              <a:pathLst>
                <a:path extrusionOk="0" h="2081" w="4186">
                  <a:moveTo>
                    <a:pt x="0" y="0"/>
                  </a:moveTo>
                  <a:lnTo>
                    <a:pt x="0" y="2081"/>
                  </a:lnTo>
                  <a:lnTo>
                    <a:pt x="4186" y="208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0"/>
            <p:cNvSpPr/>
            <p:nvPr/>
          </p:nvSpPr>
          <p:spPr>
            <a:xfrm>
              <a:off x="2074700" y="3136625"/>
              <a:ext cx="52650" cy="104650"/>
            </a:xfrm>
            <a:custGeom>
              <a:rect b="b" l="l" r="r" t="t"/>
              <a:pathLst>
                <a:path extrusionOk="0" h="4186" w="2106">
                  <a:moveTo>
                    <a:pt x="1" y="0"/>
                  </a:moveTo>
                  <a:lnTo>
                    <a:pt x="1" y="4186"/>
                  </a:lnTo>
                  <a:lnTo>
                    <a:pt x="2106" y="418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0"/>
            <p:cNvSpPr/>
            <p:nvPr/>
          </p:nvSpPr>
          <p:spPr>
            <a:xfrm>
              <a:off x="2127325" y="3241250"/>
              <a:ext cx="52050" cy="104675"/>
            </a:xfrm>
            <a:custGeom>
              <a:rect b="b" l="l" r="r" t="t"/>
              <a:pathLst>
                <a:path extrusionOk="0" h="4187" w="2082">
                  <a:moveTo>
                    <a:pt x="1" y="1"/>
                  </a:moveTo>
                  <a:lnTo>
                    <a:pt x="1" y="4186"/>
                  </a:lnTo>
                  <a:lnTo>
                    <a:pt x="2081" y="418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0"/>
            <p:cNvSpPr/>
            <p:nvPr/>
          </p:nvSpPr>
          <p:spPr>
            <a:xfrm>
              <a:off x="1813425" y="3136625"/>
              <a:ext cx="52025" cy="52025"/>
            </a:xfrm>
            <a:custGeom>
              <a:rect b="b" l="l" r="r" t="t"/>
              <a:pathLst>
                <a:path extrusionOk="0" h="2081" w="2081">
                  <a:moveTo>
                    <a:pt x="0" y="0"/>
                  </a:moveTo>
                  <a:lnTo>
                    <a:pt x="0" y="2081"/>
                  </a:lnTo>
                  <a:lnTo>
                    <a:pt x="2081" y="2081"/>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0"/>
            <p:cNvSpPr/>
            <p:nvPr/>
          </p:nvSpPr>
          <p:spPr>
            <a:xfrm>
              <a:off x="1760800" y="3188625"/>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0"/>
            <p:cNvSpPr/>
            <p:nvPr/>
          </p:nvSpPr>
          <p:spPr>
            <a:xfrm>
              <a:off x="1708775" y="3241250"/>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0"/>
            <p:cNvSpPr/>
            <p:nvPr/>
          </p:nvSpPr>
          <p:spPr>
            <a:xfrm>
              <a:off x="1656150" y="2404175"/>
              <a:ext cx="52050" cy="889123"/>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2" name="Shape 592"/>
        <p:cNvGrpSpPr/>
        <p:nvPr/>
      </p:nvGrpSpPr>
      <p:grpSpPr>
        <a:xfrm>
          <a:off x="0" y="0"/>
          <a:ext cx="0" cy="0"/>
          <a:chOff x="0" y="0"/>
          <a:chExt cx="0" cy="0"/>
        </a:xfrm>
      </p:grpSpPr>
      <p:grpSp>
        <p:nvGrpSpPr>
          <p:cNvPr id="593" name="Google Shape;593;p3"/>
          <p:cNvGrpSpPr/>
          <p:nvPr/>
        </p:nvGrpSpPr>
        <p:grpSpPr>
          <a:xfrm>
            <a:off x="228674" y="843402"/>
            <a:ext cx="4370100" cy="2184300"/>
            <a:chOff x="228674" y="843402"/>
            <a:chExt cx="4370100" cy="2184300"/>
          </a:xfrm>
        </p:grpSpPr>
        <p:grpSp>
          <p:nvGrpSpPr>
            <p:cNvPr id="594" name="Google Shape;594;p3"/>
            <p:cNvGrpSpPr/>
            <p:nvPr/>
          </p:nvGrpSpPr>
          <p:grpSpPr>
            <a:xfrm>
              <a:off x="228674" y="843402"/>
              <a:ext cx="4125900" cy="2184300"/>
              <a:chOff x="715100" y="-2035675"/>
              <a:chExt cx="4125900" cy="2184300"/>
            </a:xfrm>
          </p:grpSpPr>
          <p:sp>
            <p:nvSpPr>
              <p:cNvPr id="595" name="Google Shape;595;p3"/>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3"/>
            <p:cNvGrpSpPr/>
            <p:nvPr/>
          </p:nvGrpSpPr>
          <p:grpSpPr>
            <a:xfrm>
              <a:off x="4356074" y="843402"/>
              <a:ext cx="242700" cy="2184300"/>
              <a:chOff x="715100" y="-2035675"/>
              <a:chExt cx="242700" cy="2184300"/>
            </a:xfrm>
          </p:grpSpPr>
          <p:sp>
            <p:nvSpPr>
              <p:cNvPr id="749" name="Google Shape;749;p3"/>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8" name="Google Shape;758;p3"/>
          <p:cNvSpPr txBox="1"/>
          <p:nvPr>
            <p:ph type="title"/>
          </p:nvPr>
        </p:nvSpPr>
        <p:spPr>
          <a:xfrm>
            <a:off x="713550" y="2533450"/>
            <a:ext cx="7716900" cy="988500"/>
          </a:xfrm>
          <a:prstGeom prst="rect">
            <a:avLst/>
          </a:prstGeom>
        </p:spPr>
        <p:txBody>
          <a:bodyPr anchorCtr="0" anchor="ctr" bIns="91425" lIns="91425" spcFirstLastPara="1" rIns="91425" wrap="square" tIns="91425">
            <a:noAutofit/>
          </a:bodyPr>
          <a:lstStyle>
            <a:lvl1pPr lvl="0" marR="190500" algn="ctr">
              <a:spcBef>
                <a:spcPts val="0"/>
              </a:spcBef>
              <a:spcAft>
                <a:spcPts val="0"/>
              </a:spcAft>
              <a:buSzPts val="3600"/>
              <a:buNone/>
              <a:defRPr sz="5500">
                <a:solidFill>
                  <a:srgbClr val="20212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59" name="Google Shape;759;p3"/>
          <p:cNvSpPr txBox="1"/>
          <p:nvPr>
            <p:ph hasCustomPrompt="1" idx="2" type="title"/>
          </p:nvPr>
        </p:nvSpPr>
        <p:spPr>
          <a:xfrm>
            <a:off x="4044500" y="1165300"/>
            <a:ext cx="1053600" cy="550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60" name="Google Shape;760;p3"/>
          <p:cNvSpPr txBox="1"/>
          <p:nvPr>
            <p:ph idx="1" type="subTitle"/>
          </p:nvPr>
        </p:nvSpPr>
        <p:spPr>
          <a:xfrm>
            <a:off x="1554311" y="3956763"/>
            <a:ext cx="5800500" cy="411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5344" name="Shape 5344"/>
        <p:cNvGrpSpPr/>
        <p:nvPr/>
      </p:nvGrpSpPr>
      <p:grpSpPr>
        <a:xfrm>
          <a:off x="0" y="0"/>
          <a:ext cx="0" cy="0"/>
          <a:chOff x="0" y="0"/>
          <a:chExt cx="0" cy="0"/>
        </a:xfrm>
      </p:grpSpPr>
      <p:grpSp>
        <p:nvGrpSpPr>
          <p:cNvPr id="5345" name="Google Shape;5345;p21"/>
          <p:cNvGrpSpPr/>
          <p:nvPr/>
        </p:nvGrpSpPr>
        <p:grpSpPr>
          <a:xfrm>
            <a:off x="478215" y="471170"/>
            <a:ext cx="4125900" cy="1215697"/>
            <a:chOff x="478215" y="471170"/>
            <a:chExt cx="4125900" cy="1215697"/>
          </a:xfrm>
        </p:grpSpPr>
        <p:grpSp>
          <p:nvGrpSpPr>
            <p:cNvPr id="5346" name="Google Shape;5346;p21"/>
            <p:cNvGrpSpPr/>
            <p:nvPr/>
          </p:nvGrpSpPr>
          <p:grpSpPr>
            <a:xfrm>
              <a:off x="478215" y="471170"/>
              <a:ext cx="4125900" cy="970800"/>
              <a:chOff x="428193" y="-886127"/>
              <a:chExt cx="4125900" cy="970800"/>
            </a:xfrm>
          </p:grpSpPr>
          <p:sp>
            <p:nvSpPr>
              <p:cNvPr id="5347" name="Google Shape;5347;p21"/>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1"/>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1"/>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1"/>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1"/>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1"/>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1"/>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1"/>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1"/>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1"/>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1"/>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1"/>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1"/>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1"/>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1"/>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1"/>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1"/>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1"/>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1"/>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1"/>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1"/>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1"/>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1"/>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1"/>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1"/>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1"/>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1"/>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1"/>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1"/>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1"/>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1"/>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1"/>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1"/>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1"/>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1"/>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1"/>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1"/>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1"/>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1"/>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1"/>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1"/>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1"/>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1"/>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1"/>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1"/>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1"/>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1"/>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1"/>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1"/>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1"/>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1"/>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1"/>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1"/>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1"/>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1"/>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1"/>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1"/>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1"/>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1"/>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1"/>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1"/>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1"/>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1"/>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1"/>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1"/>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1"/>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1"/>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1"/>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21"/>
            <p:cNvGrpSpPr/>
            <p:nvPr/>
          </p:nvGrpSpPr>
          <p:grpSpPr>
            <a:xfrm>
              <a:off x="478215" y="1444167"/>
              <a:ext cx="4125900" cy="242700"/>
              <a:chOff x="428193" y="-158027"/>
              <a:chExt cx="4125900" cy="242700"/>
            </a:xfrm>
          </p:grpSpPr>
          <p:sp>
            <p:nvSpPr>
              <p:cNvPr id="5416" name="Google Shape;5416;p21"/>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1"/>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21"/>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1"/>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1"/>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1"/>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1"/>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1"/>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1"/>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1"/>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1"/>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1"/>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1"/>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1"/>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1"/>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1"/>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1"/>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33" name="Google Shape;5433;p21"/>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434" name="Google Shape;5434;p21"/>
          <p:cNvGrpSpPr/>
          <p:nvPr/>
        </p:nvGrpSpPr>
        <p:grpSpPr>
          <a:xfrm>
            <a:off x="478213" y="3701925"/>
            <a:ext cx="1292113" cy="1168141"/>
            <a:chOff x="-2157612" y="1129050"/>
            <a:chExt cx="1292113" cy="1168141"/>
          </a:xfrm>
        </p:grpSpPr>
        <p:grpSp>
          <p:nvGrpSpPr>
            <p:cNvPr id="5435" name="Google Shape;5435;p21"/>
            <p:cNvGrpSpPr/>
            <p:nvPr/>
          </p:nvGrpSpPr>
          <p:grpSpPr>
            <a:xfrm>
              <a:off x="-2157612" y="1129050"/>
              <a:ext cx="1292113" cy="1168141"/>
              <a:chOff x="-2157612" y="1129050"/>
              <a:chExt cx="1292113" cy="1168141"/>
            </a:xfrm>
          </p:grpSpPr>
          <p:sp>
            <p:nvSpPr>
              <p:cNvPr id="5436" name="Google Shape;5436;p21"/>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1"/>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1"/>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1"/>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1"/>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1"/>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1"/>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1"/>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1"/>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1"/>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1"/>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1"/>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21"/>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1"/>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1"/>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1"/>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1"/>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1"/>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1"/>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1"/>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1"/>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1"/>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1"/>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21"/>
            <p:cNvGrpSpPr/>
            <p:nvPr/>
          </p:nvGrpSpPr>
          <p:grpSpPr>
            <a:xfrm>
              <a:off x="-1901166" y="1251073"/>
              <a:ext cx="779222" cy="642578"/>
              <a:chOff x="474809" y="1560440"/>
              <a:chExt cx="475831" cy="392414"/>
            </a:xfrm>
          </p:grpSpPr>
          <p:sp>
            <p:nvSpPr>
              <p:cNvPr id="5460" name="Google Shape;5460;p21"/>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1"/>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1"/>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1"/>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1"/>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1"/>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1"/>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1"/>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1"/>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1"/>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1"/>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1"/>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1"/>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1"/>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1"/>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1"/>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1"/>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1"/>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1"/>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1"/>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1"/>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1"/>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21"/>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1"/>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1"/>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21"/>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1"/>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1"/>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1"/>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1"/>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21"/>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1"/>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1"/>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1"/>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1"/>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1"/>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1"/>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1"/>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1"/>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1"/>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1"/>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1"/>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1"/>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1"/>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1"/>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1"/>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1"/>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1"/>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1"/>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1"/>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1"/>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1"/>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1"/>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1"/>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1"/>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1"/>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1"/>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1"/>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1"/>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21"/>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1"/>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1"/>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1"/>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1"/>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1"/>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1"/>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1"/>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1"/>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1"/>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1"/>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1"/>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1"/>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1"/>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1"/>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1"/>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1"/>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1"/>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21"/>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21"/>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1"/>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1"/>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1"/>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1"/>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1"/>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1"/>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1"/>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1"/>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1"/>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1"/>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1"/>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1"/>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1"/>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1"/>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1"/>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1"/>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1"/>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1"/>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1"/>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1"/>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1"/>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1"/>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1"/>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1"/>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1"/>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1"/>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1"/>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1"/>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1"/>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1"/>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1"/>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1"/>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1"/>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1"/>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1"/>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1"/>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1"/>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1"/>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1"/>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1"/>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21"/>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21"/>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1"/>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1"/>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1"/>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1"/>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1"/>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1"/>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1"/>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21"/>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1"/>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1"/>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1"/>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1"/>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21"/>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21"/>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1"/>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21"/>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1"/>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1"/>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1"/>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1"/>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1"/>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1"/>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1"/>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21"/>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1"/>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1"/>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21"/>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21"/>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21"/>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21"/>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1"/>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1"/>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21"/>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1"/>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21"/>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1"/>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1"/>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1"/>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1"/>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1"/>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1"/>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1"/>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1"/>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1"/>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1"/>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21"/>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21"/>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1"/>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1"/>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1"/>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1"/>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1"/>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1"/>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1"/>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1"/>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1"/>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21"/>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21"/>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21"/>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21"/>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21"/>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1"/>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1"/>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21"/>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1"/>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21"/>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1"/>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1"/>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1"/>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1"/>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21"/>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1"/>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1"/>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1"/>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1"/>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1"/>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21"/>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21"/>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1"/>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21"/>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1"/>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1"/>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21"/>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21"/>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21"/>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21"/>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1"/>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1"/>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21"/>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21"/>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1"/>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1"/>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1"/>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1"/>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1"/>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21"/>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1"/>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1"/>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1"/>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1"/>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21"/>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21"/>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1"/>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1"/>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1"/>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1"/>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1"/>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1"/>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1"/>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1"/>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1"/>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1"/>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1"/>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1"/>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1"/>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1"/>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1"/>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1"/>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1"/>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21"/>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1"/>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1"/>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1"/>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1"/>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1"/>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_1_1_1_1">
    <p:spTree>
      <p:nvGrpSpPr>
        <p:cNvPr id="5706" name="Shape 5706"/>
        <p:cNvGrpSpPr/>
        <p:nvPr/>
      </p:nvGrpSpPr>
      <p:grpSpPr>
        <a:xfrm>
          <a:off x="0" y="0"/>
          <a:ext cx="0" cy="0"/>
          <a:chOff x="0" y="0"/>
          <a:chExt cx="0" cy="0"/>
        </a:xfrm>
      </p:grpSpPr>
      <p:grpSp>
        <p:nvGrpSpPr>
          <p:cNvPr id="5707" name="Google Shape;5707;p22"/>
          <p:cNvGrpSpPr/>
          <p:nvPr/>
        </p:nvGrpSpPr>
        <p:grpSpPr>
          <a:xfrm>
            <a:off x="228681" y="1392484"/>
            <a:ext cx="4125900" cy="2184300"/>
            <a:chOff x="715100" y="-2035675"/>
            <a:chExt cx="4125900" cy="2184300"/>
          </a:xfrm>
        </p:grpSpPr>
        <p:sp>
          <p:nvSpPr>
            <p:cNvPr id="5708" name="Google Shape;5708;p22"/>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2"/>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22"/>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22"/>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22"/>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22"/>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22"/>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22"/>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2"/>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22"/>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22"/>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2"/>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2"/>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2"/>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2"/>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2"/>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2"/>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2"/>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2"/>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22"/>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22"/>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2"/>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22"/>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22"/>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22"/>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2"/>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2"/>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2"/>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2"/>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2"/>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2"/>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22"/>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2"/>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22"/>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22"/>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2"/>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2"/>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2"/>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2"/>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22"/>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22"/>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2"/>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2"/>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22"/>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2"/>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22"/>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22"/>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22"/>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22"/>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2"/>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2"/>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22"/>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22"/>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2"/>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22"/>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2"/>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2"/>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2"/>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2"/>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2"/>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22"/>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2"/>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2"/>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22"/>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22"/>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22"/>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22"/>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22"/>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2"/>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22"/>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2"/>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2"/>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2"/>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2"/>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2"/>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2"/>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22"/>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22"/>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22"/>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2"/>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2"/>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2"/>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2"/>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2"/>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22"/>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22"/>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2"/>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2"/>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2"/>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22"/>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22"/>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2"/>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2"/>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2"/>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22"/>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22"/>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2"/>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2"/>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2"/>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2"/>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2"/>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2"/>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2"/>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2"/>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22"/>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22"/>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22"/>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22"/>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22"/>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2"/>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2"/>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22"/>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22"/>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22"/>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22"/>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2"/>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22"/>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22"/>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22"/>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22"/>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22"/>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2"/>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2"/>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2"/>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22"/>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22"/>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22"/>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22"/>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22"/>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22"/>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22"/>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22"/>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22"/>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2"/>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2"/>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2"/>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22"/>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22"/>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2"/>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2"/>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22"/>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22"/>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2"/>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2"/>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22"/>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22"/>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22"/>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22"/>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2"/>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22"/>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22"/>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22"/>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22"/>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1" name="Google Shape;5861;p22"/>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862" name="Google Shape;5862;p22"/>
          <p:cNvGrpSpPr/>
          <p:nvPr/>
        </p:nvGrpSpPr>
        <p:grpSpPr>
          <a:xfrm>
            <a:off x="249355" y="4187449"/>
            <a:ext cx="931484" cy="842113"/>
            <a:chOff x="-2157612" y="1129050"/>
            <a:chExt cx="1292113" cy="1168141"/>
          </a:xfrm>
        </p:grpSpPr>
        <p:grpSp>
          <p:nvGrpSpPr>
            <p:cNvPr id="5863" name="Google Shape;5863;p22"/>
            <p:cNvGrpSpPr/>
            <p:nvPr/>
          </p:nvGrpSpPr>
          <p:grpSpPr>
            <a:xfrm>
              <a:off x="-2157612" y="1129050"/>
              <a:ext cx="1292113" cy="1168141"/>
              <a:chOff x="-2157612" y="1129050"/>
              <a:chExt cx="1292113" cy="1168141"/>
            </a:xfrm>
          </p:grpSpPr>
          <p:sp>
            <p:nvSpPr>
              <p:cNvPr id="5864" name="Google Shape;5864;p22"/>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22"/>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22"/>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22"/>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22"/>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22"/>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22"/>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22"/>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22"/>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22"/>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22"/>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22"/>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22"/>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2"/>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2"/>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22"/>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22"/>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22"/>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2"/>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22"/>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22"/>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22"/>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2"/>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22"/>
            <p:cNvGrpSpPr/>
            <p:nvPr/>
          </p:nvGrpSpPr>
          <p:grpSpPr>
            <a:xfrm>
              <a:off x="-1901166" y="1251073"/>
              <a:ext cx="779222" cy="642578"/>
              <a:chOff x="474809" y="1560440"/>
              <a:chExt cx="475831" cy="392414"/>
            </a:xfrm>
          </p:grpSpPr>
          <p:sp>
            <p:nvSpPr>
              <p:cNvPr id="5888" name="Google Shape;5888;p22"/>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22"/>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2"/>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22"/>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22"/>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22"/>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22"/>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22"/>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22"/>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2"/>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22"/>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22"/>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22"/>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22"/>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22"/>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22"/>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22"/>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22"/>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22"/>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22"/>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22"/>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22"/>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22"/>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22"/>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22"/>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22"/>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22"/>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22"/>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22"/>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22"/>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22"/>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22"/>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22"/>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22"/>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22"/>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2"/>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22"/>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2"/>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2"/>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22"/>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22"/>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2"/>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22"/>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22"/>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22"/>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22"/>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2"/>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2"/>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22"/>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22"/>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2"/>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2"/>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2"/>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2"/>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2"/>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2"/>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2"/>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2"/>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2"/>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2"/>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2"/>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2"/>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22"/>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2"/>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2"/>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2"/>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2"/>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2"/>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2"/>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2"/>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2"/>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2"/>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2"/>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2"/>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2"/>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2"/>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2"/>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2"/>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2"/>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2"/>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2"/>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2"/>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2"/>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2"/>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2"/>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2"/>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2"/>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22"/>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22"/>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2"/>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2"/>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22"/>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22"/>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2"/>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2"/>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2"/>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2"/>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2"/>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22"/>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22"/>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2"/>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2"/>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2"/>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2"/>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2"/>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2"/>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2"/>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2"/>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2"/>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2"/>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2"/>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2"/>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2"/>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2"/>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2"/>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2"/>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2"/>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2"/>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2"/>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2"/>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2"/>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2"/>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2"/>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2"/>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2"/>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2"/>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2"/>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2"/>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2"/>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2"/>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2"/>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2"/>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22"/>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22"/>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2"/>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2"/>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2"/>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2"/>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2"/>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2"/>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2"/>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2"/>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2"/>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2"/>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2"/>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2"/>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2"/>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2"/>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2"/>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2"/>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2"/>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2"/>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2"/>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2"/>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2"/>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2"/>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2"/>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2"/>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2"/>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2"/>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2"/>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2"/>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2"/>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2"/>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2"/>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2"/>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2"/>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2"/>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2"/>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2"/>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2"/>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2"/>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2"/>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2"/>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2"/>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2"/>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2"/>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2"/>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2"/>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2"/>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2"/>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2"/>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2"/>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2"/>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2"/>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2"/>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2"/>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2"/>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2"/>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2"/>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2"/>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2"/>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2"/>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2"/>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2"/>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2"/>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2"/>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2"/>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2"/>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2"/>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2"/>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2"/>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2"/>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2"/>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2"/>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2"/>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2"/>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2"/>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2"/>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2"/>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2"/>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2"/>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2"/>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2"/>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2"/>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2"/>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2"/>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2"/>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2"/>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2"/>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2"/>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2"/>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2"/>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2"/>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2"/>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2"/>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2"/>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2"/>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2"/>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2"/>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2"/>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2"/>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2"/>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2"/>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2"/>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2"/>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2"/>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2"/>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2"/>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2"/>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2"/>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2"/>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2"/>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2"/>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2"/>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2"/>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4" name="Google Shape;6134;p22"/>
          <p:cNvGrpSpPr/>
          <p:nvPr/>
        </p:nvGrpSpPr>
        <p:grpSpPr>
          <a:xfrm>
            <a:off x="8149784" y="1382566"/>
            <a:ext cx="783680" cy="395688"/>
            <a:chOff x="-1940842" y="-1147617"/>
            <a:chExt cx="1405200" cy="709500"/>
          </a:xfrm>
        </p:grpSpPr>
        <p:sp>
          <p:nvSpPr>
            <p:cNvPr id="6135" name="Google Shape;6135;p22"/>
            <p:cNvSpPr/>
            <p:nvPr/>
          </p:nvSpPr>
          <p:spPr>
            <a:xfrm>
              <a:off x="-1940842" y="-1147617"/>
              <a:ext cx="1405200" cy="709500"/>
            </a:xfrm>
            <a:prstGeom prst="wedgeRectCallout">
              <a:avLst>
                <a:gd fmla="val -33495" name="adj1"/>
                <a:gd fmla="val 76913" name="adj2"/>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2"/>
            <p:cNvSpPr/>
            <p:nvPr/>
          </p:nvSpPr>
          <p:spPr>
            <a:xfrm>
              <a:off x="-151275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2"/>
            <p:cNvSpPr/>
            <p:nvPr/>
          </p:nvSpPr>
          <p:spPr>
            <a:xfrm>
              <a:off x="-1267071"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2"/>
            <p:cNvSpPr/>
            <p:nvPr/>
          </p:nvSpPr>
          <p:spPr>
            <a:xfrm>
              <a:off x="-102138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3_1_1_1_1_1_1">
    <p:spTree>
      <p:nvGrpSpPr>
        <p:cNvPr id="6139" name="Shape 6139"/>
        <p:cNvGrpSpPr/>
        <p:nvPr/>
      </p:nvGrpSpPr>
      <p:grpSpPr>
        <a:xfrm>
          <a:off x="0" y="0"/>
          <a:ext cx="0" cy="0"/>
          <a:chOff x="0" y="0"/>
          <a:chExt cx="0" cy="0"/>
        </a:xfrm>
      </p:grpSpPr>
      <p:grpSp>
        <p:nvGrpSpPr>
          <p:cNvPr id="6140" name="Google Shape;6140;p23"/>
          <p:cNvGrpSpPr/>
          <p:nvPr/>
        </p:nvGrpSpPr>
        <p:grpSpPr>
          <a:xfrm>
            <a:off x="228681" y="2685784"/>
            <a:ext cx="4125900" cy="2184300"/>
            <a:chOff x="715100" y="-2035675"/>
            <a:chExt cx="4125900" cy="2184300"/>
          </a:xfrm>
        </p:grpSpPr>
        <p:sp>
          <p:nvSpPr>
            <p:cNvPr id="6141" name="Google Shape;6141;p23"/>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3"/>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23"/>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3"/>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23"/>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3"/>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3"/>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3"/>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3"/>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3"/>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3"/>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3"/>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3"/>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3"/>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3"/>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3"/>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3"/>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3"/>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3"/>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3"/>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3"/>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3"/>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3"/>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3"/>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3"/>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3"/>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3"/>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3"/>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3"/>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3"/>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3"/>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3"/>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3"/>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3"/>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3"/>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3"/>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3"/>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3"/>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3"/>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3"/>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3"/>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3"/>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3"/>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3"/>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3"/>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3"/>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3"/>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3"/>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3"/>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3"/>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3"/>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3"/>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3"/>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3"/>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3"/>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3"/>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3"/>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3"/>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3"/>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3"/>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3"/>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3"/>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3"/>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3"/>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3"/>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3"/>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3"/>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3"/>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23"/>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3"/>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3"/>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3"/>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3"/>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3"/>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3"/>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3"/>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3"/>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3"/>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3"/>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3"/>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3"/>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3"/>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3"/>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3"/>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3"/>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3"/>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3"/>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3"/>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3"/>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3"/>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3"/>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3"/>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3"/>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3"/>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3"/>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3"/>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3"/>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3"/>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3"/>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3"/>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3"/>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3"/>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3"/>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3"/>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23"/>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3"/>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3"/>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23"/>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3"/>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3"/>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3"/>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3"/>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3"/>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3"/>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3"/>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3"/>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3"/>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3"/>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3"/>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3"/>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3"/>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3"/>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3"/>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3"/>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3"/>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3"/>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3"/>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3"/>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3"/>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3"/>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3"/>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3"/>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3"/>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3"/>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3"/>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3"/>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3"/>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3"/>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3"/>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3"/>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3"/>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3"/>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3"/>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3"/>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3"/>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3"/>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3"/>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3"/>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3"/>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3"/>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3"/>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3"/>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3"/>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4" name="Google Shape;6294;p23"/>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295" name="Google Shape;6295;p23"/>
          <p:cNvGrpSpPr/>
          <p:nvPr/>
        </p:nvGrpSpPr>
        <p:grpSpPr>
          <a:xfrm>
            <a:off x="8572309" y="1115689"/>
            <a:ext cx="363714" cy="575679"/>
            <a:chOff x="1656150" y="2404175"/>
            <a:chExt cx="627850" cy="993750"/>
          </a:xfrm>
        </p:grpSpPr>
        <p:sp>
          <p:nvSpPr>
            <p:cNvPr id="6296" name="Google Shape;6296;p23"/>
            <p:cNvSpPr/>
            <p:nvPr/>
          </p:nvSpPr>
          <p:spPr>
            <a:xfrm>
              <a:off x="1656150" y="2404175"/>
              <a:ext cx="627850" cy="993750"/>
            </a:xfrm>
            <a:custGeom>
              <a:rect b="b" l="l" r="r" t="t"/>
              <a:pathLst>
                <a:path extrusionOk="0" h="39750" w="25114">
                  <a:moveTo>
                    <a:pt x="1" y="0"/>
                  </a:moveTo>
                  <a:lnTo>
                    <a:pt x="1" y="35564"/>
                  </a:lnTo>
                  <a:lnTo>
                    <a:pt x="4186" y="35564"/>
                  </a:lnTo>
                  <a:lnTo>
                    <a:pt x="4186" y="33484"/>
                  </a:lnTo>
                  <a:lnTo>
                    <a:pt x="6291" y="33484"/>
                  </a:lnTo>
                  <a:lnTo>
                    <a:pt x="6291" y="31379"/>
                  </a:lnTo>
                  <a:lnTo>
                    <a:pt x="8372" y="31379"/>
                  </a:lnTo>
                  <a:lnTo>
                    <a:pt x="8372" y="29298"/>
                  </a:lnTo>
                  <a:lnTo>
                    <a:pt x="10477" y="29298"/>
                  </a:lnTo>
                  <a:lnTo>
                    <a:pt x="10477" y="33484"/>
                  </a:lnTo>
                  <a:lnTo>
                    <a:pt x="12557" y="33484"/>
                  </a:lnTo>
                  <a:lnTo>
                    <a:pt x="12557" y="37669"/>
                  </a:lnTo>
                  <a:lnTo>
                    <a:pt x="14662" y="37669"/>
                  </a:lnTo>
                  <a:lnTo>
                    <a:pt x="14662" y="39750"/>
                  </a:lnTo>
                  <a:lnTo>
                    <a:pt x="18848" y="39750"/>
                  </a:lnTo>
                  <a:lnTo>
                    <a:pt x="18848" y="37669"/>
                  </a:lnTo>
                  <a:lnTo>
                    <a:pt x="20928" y="37669"/>
                  </a:lnTo>
                  <a:lnTo>
                    <a:pt x="20928" y="33484"/>
                  </a:lnTo>
                  <a:lnTo>
                    <a:pt x="18848" y="33484"/>
                  </a:lnTo>
                  <a:lnTo>
                    <a:pt x="18848" y="29298"/>
                  </a:lnTo>
                  <a:lnTo>
                    <a:pt x="16743" y="29298"/>
                  </a:lnTo>
                  <a:lnTo>
                    <a:pt x="16743" y="27193"/>
                  </a:lnTo>
                  <a:lnTo>
                    <a:pt x="25114" y="27193"/>
                  </a:lnTo>
                  <a:lnTo>
                    <a:pt x="25114" y="25113"/>
                  </a:lnTo>
                  <a:lnTo>
                    <a:pt x="25114" y="23008"/>
                  </a:lnTo>
                  <a:lnTo>
                    <a:pt x="23033" y="23008"/>
                  </a:lnTo>
                  <a:lnTo>
                    <a:pt x="23033" y="20928"/>
                  </a:lnTo>
                  <a:lnTo>
                    <a:pt x="20928" y="20928"/>
                  </a:lnTo>
                  <a:lnTo>
                    <a:pt x="20928" y="18822"/>
                  </a:lnTo>
                  <a:lnTo>
                    <a:pt x="18848" y="18822"/>
                  </a:lnTo>
                  <a:lnTo>
                    <a:pt x="18848" y="16742"/>
                  </a:lnTo>
                  <a:lnTo>
                    <a:pt x="16743" y="16742"/>
                  </a:lnTo>
                  <a:lnTo>
                    <a:pt x="16743" y="14637"/>
                  </a:lnTo>
                  <a:lnTo>
                    <a:pt x="14662" y="14637"/>
                  </a:lnTo>
                  <a:lnTo>
                    <a:pt x="14662" y="12557"/>
                  </a:lnTo>
                  <a:lnTo>
                    <a:pt x="12557" y="12557"/>
                  </a:lnTo>
                  <a:lnTo>
                    <a:pt x="12557" y="10451"/>
                  </a:lnTo>
                  <a:lnTo>
                    <a:pt x="10477" y="10451"/>
                  </a:lnTo>
                  <a:lnTo>
                    <a:pt x="10477" y="8371"/>
                  </a:lnTo>
                  <a:lnTo>
                    <a:pt x="8372" y="8371"/>
                  </a:lnTo>
                  <a:lnTo>
                    <a:pt x="8372" y="6266"/>
                  </a:lnTo>
                  <a:lnTo>
                    <a:pt x="6291" y="6266"/>
                  </a:lnTo>
                  <a:lnTo>
                    <a:pt x="6291" y="4186"/>
                  </a:lnTo>
                  <a:lnTo>
                    <a:pt x="4186" y="4186"/>
                  </a:lnTo>
                  <a:lnTo>
                    <a:pt x="4186" y="2080"/>
                  </a:lnTo>
                  <a:lnTo>
                    <a:pt x="2106" y="2080"/>
                  </a:ln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3"/>
            <p:cNvSpPr/>
            <p:nvPr/>
          </p:nvSpPr>
          <p:spPr>
            <a:xfrm>
              <a:off x="1676975" y="2456175"/>
              <a:ext cx="83853"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3"/>
            <p:cNvSpPr/>
            <p:nvPr/>
          </p:nvSpPr>
          <p:spPr>
            <a:xfrm>
              <a:off x="1760800" y="250880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3"/>
            <p:cNvSpPr/>
            <p:nvPr/>
          </p:nvSpPr>
          <p:spPr>
            <a:xfrm>
              <a:off x="1813425" y="2560800"/>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3"/>
            <p:cNvSpPr/>
            <p:nvPr/>
          </p:nvSpPr>
          <p:spPr>
            <a:xfrm>
              <a:off x="1865425" y="2613450"/>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3"/>
            <p:cNvSpPr/>
            <p:nvPr/>
          </p:nvSpPr>
          <p:spPr>
            <a:xfrm>
              <a:off x="1918050" y="2665450"/>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3"/>
            <p:cNvSpPr/>
            <p:nvPr/>
          </p:nvSpPr>
          <p:spPr>
            <a:xfrm>
              <a:off x="1970075" y="2718075"/>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3"/>
            <p:cNvSpPr/>
            <p:nvPr/>
          </p:nvSpPr>
          <p:spPr>
            <a:xfrm>
              <a:off x="2022700" y="2770075"/>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3"/>
            <p:cNvSpPr/>
            <p:nvPr/>
          </p:nvSpPr>
          <p:spPr>
            <a:xfrm>
              <a:off x="2074700" y="2822725"/>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3"/>
            <p:cNvSpPr/>
            <p:nvPr/>
          </p:nvSpPr>
          <p:spPr>
            <a:xfrm>
              <a:off x="2127325" y="2874725"/>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3"/>
            <p:cNvSpPr/>
            <p:nvPr/>
          </p:nvSpPr>
          <p:spPr>
            <a:xfrm>
              <a:off x="2179350" y="292735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3"/>
            <p:cNvSpPr/>
            <p:nvPr/>
          </p:nvSpPr>
          <p:spPr>
            <a:xfrm>
              <a:off x="2231975" y="2979350"/>
              <a:ext cx="52025" cy="52650"/>
            </a:xfrm>
            <a:custGeom>
              <a:rect b="b" l="l" r="r" t="t"/>
              <a:pathLst>
                <a:path extrusionOk="0" h="2106"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3"/>
            <p:cNvSpPr/>
            <p:nvPr/>
          </p:nvSpPr>
          <p:spPr>
            <a:xfrm>
              <a:off x="2022700" y="3031975"/>
              <a:ext cx="261300" cy="52050"/>
            </a:xfrm>
            <a:custGeom>
              <a:rect b="b" l="l" r="r" t="t"/>
              <a:pathLst>
                <a:path extrusionOk="0" h="2082" w="10452">
                  <a:moveTo>
                    <a:pt x="0" y="1"/>
                  </a:moveTo>
                  <a:lnTo>
                    <a:pt x="0" y="2081"/>
                  </a:lnTo>
                  <a:lnTo>
                    <a:pt x="10452" y="2081"/>
                  </a:lnTo>
                  <a:lnTo>
                    <a:pt x="10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3"/>
            <p:cNvSpPr/>
            <p:nvPr/>
          </p:nvSpPr>
          <p:spPr>
            <a:xfrm>
              <a:off x="2022700" y="3084000"/>
              <a:ext cx="52025" cy="52650"/>
            </a:xfrm>
            <a:custGeom>
              <a:rect b="b" l="l" r="r" t="t"/>
              <a:pathLst>
                <a:path extrusionOk="0" h="2106" w="2081">
                  <a:moveTo>
                    <a:pt x="0" y="0"/>
                  </a:moveTo>
                  <a:lnTo>
                    <a:pt x="0" y="2105"/>
                  </a:lnTo>
                  <a:lnTo>
                    <a:pt x="2081" y="2105"/>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3"/>
            <p:cNvSpPr/>
            <p:nvPr/>
          </p:nvSpPr>
          <p:spPr>
            <a:xfrm>
              <a:off x="1865425" y="3084000"/>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3"/>
            <p:cNvSpPr/>
            <p:nvPr/>
          </p:nvSpPr>
          <p:spPr>
            <a:xfrm>
              <a:off x="1918050" y="3136625"/>
              <a:ext cx="52050" cy="104650"/>
            </a:xfrm>
            <a:custGeom>
              <a:rect b="b" l="l" r="r" t="t"/>
              <a:pathLst>
                <a:path extrusionOk="0" h="4186" w="2082">
                  <a:moveTo>
                    <a:pt x="1" y="0"/>
                  </a:moveTo>
                  <a:lnTo>
                    <a:pt x="1" y="4186"/>
                  </a:lnTo>
                  <a:lnTo>
                    <a:pt x="2081" y="418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3"/>
            <p:cNvSpPr/>
            <p:nvPr/>
          </p:nvSpPr>
          <p:spPr>
            <a:xfrm>
              <a:off x="1970075" y="3241250"/>
              <a:ext cx="52650" cy="104675"/>
            </a:xfrm>
            <a:custGeom>
              <a:rect b="b" l="l" r="r" t="t"/>
              <a:pathLst>
                <a:path extrusionOk="0" h="4187" w="2106">
                  <a:moveTo>
                    <a:pt x="0" y="1"/>
                  </a:moveTo>
                  <a:lnTo>
                    <a:pt x="0" y="4186"/>
                  </a:lnTo>
                  <a:lnTo>
                    <a:pt x="2105" y="418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3"/>
            <p:cNvSpPr/>
            <p:nvPr/>
          </p:nvSpPr>
          <p:spPr>
            <a:xfrm>
              <a:off x="2022700" y="3345900"/>
              <a:ext cx="104650" cy="52025"/>
            </a:xfrm>
            <a:custGeom>
              <a:rect b="b" l="l" r="r" t="t"/>
              <a:pathLst>
                <a:path extrusionOk="0" h="2081" w="4186">
                  <a:moveTo>
                    <a:pt x="0" y="0"/>
                  </a:moveTo>
                  <a:lnTo>
                    <a:pt x="0" y="2081"/>
                  </a:lnTo>
                  <a:lnTo>
                    <a:pt x="4186" y="208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3"/>
            <p:cNvSpPr/>
            <p:nvPr/>
          </p:nvSpPr>
          <p:spPr>
            <a:xfrm>
              <a:off x="2074700" y="3136625"/>
              <a:ext cx="52650" cy="104650"/>
            </a:xfrm>
            <a:custGeom>
              <a:rect b="b" l="l" r="r" t="t"/>
              <a:pathLst>
                <a:path extrusionOk="0" h="4186" w="2106">
                  <a:moveTo>
                    <a:pt x="1" y="0"/>
                  </a:moveTo>
                  <a:lnTo>
                    <a:pt x="1" y="4186"/>
                  </a:lnTo>
                  <a:lnTo>
                    <a:pt x="2106" y="418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3"/>
            <p:cNvSpPr/>
            <p:nvPr/>
          </p:nvSpPr>
          <p:spPr>
            <a:xfrm>
              <a:off x="2127325" y="3241250"/>
              <a:ext cx="52050" cy="104675"/>
            </a:xfrm>
            <a:custGeom>
              <a:rect b="b" l="l" r="r" t="t"/>
              <a:pathLst>
                <a:path extrusionOk="0" h="4187" w="2082">
                  <a:moveTo>
                    <a:pt x="1" y="1"/>
                  </a:moveTo>
                  <a:lnTo>
                    <a:pt x="1" y="4186"/>
                  </a:lnTo>
                  <a:lnTo>
                    <a:pt x="2081" y="418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3"/>
            <p:cNvSpPr/>
            <p:nvPr/>
          </p:nvSpPr>
          <p:spPr>
            <a:xfrm>
              <a:off x="1813425" y="3136625"/>
              <a:ext cx="52025" cy="52025"/>
            </a:xfrm>
            <a:custGeom>
              <a:rect b="b" l="l" r="r" t="t"/>
              <a:pathLst>
                <a:path extrusionOk="0" h="2081" w="2081">
                  <a:moveTo>
                    <a:pt x="0" y="0"/>
                  </a:moveTo>
                  <a:lnTo>
                    <a:pt x="0" y="2081"/>
                  </a:lnTo>
                  <a:lnTo>
                    <a:pt x="2081" y="2081"/>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3"/>
            <p:cNvSpPr/>
            <p:nvPr/>
          </p:nvSpPr>
          <p:spPr>
            <a:xfrm>
              <a:off x="1760800" y="3188625"/>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3"/>
            <p:cNvSpPr/>
            <p:nvPr/>
          </p:nvSpPr>
          <p:spPr>
            <a:xfrm>
              <a:off x="1708775" y="3241250"/>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3"/>
            <p:cNvSpPr/>
            <p:nvPr/>
          </p:nvSpPr>
          <p:spPr>
            <a:xfrm>
              <a:off x="1656150" y="2404175"/>
              <a:ext cx="52050" cy="889123"/>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3_1_1_1_1_1_1_1">
    <p:spTree>
      <p:nvGrpSpPr>
        <p:cNvPr id="6320" name="Shape 6320"/>
        <p:cNvGrpSpPr/>
        <p:nvPr/>
      </p:nvGrpSpPr>
      <p:grpSpPr>
        <a:xfrm>
          <a:off x="0" y="0"/>
          <a:ext cx="0" cy="0"/>
          <a:chOff x="0" y="0"/>
          <a:chExt cx="0" cy="0"/>
        </a:xfrm>
      </p:grpSpPr>
      <p:grpSp>
        <p:nvGrpSpPr>
          <p:cNvPr id="6321" name="Google Shape;6321;p24"/>
          <p:cNvGrpSpPr/>
          <p:nvPr/>
        </p:nvGrpSpPr>
        <p:grpSpPr>
          <a:xfrm>
            <a:off x="228681" y="2685784"/>
            <a:ext cx="4125900" cy="2184300"/>
            <a:chOff x="715100" y="-2035675"/>
            <a:chExt cx="4125900" cy="2184300"/>
          </a:xfrm>
        </p:grpSpPr>
        <p:sp>
          <p:nvSpPr>
            <p:cNvPr id="6322" name="Google Shape;6322;p24"/>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4"/>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4"/>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4"/>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4"/>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4"/>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4"/>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4"/>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4"/>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4"/>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4"/>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4"/>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4"/>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4"/>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4"/>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4"/>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4"/>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4"/>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4"/>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4"/>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4"/>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4"/>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4"/>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4"/>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4"/>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4"/>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4"/>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4"/>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4"/>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4"/>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4"/>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4"/>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4"/>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4"/>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4"/>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4"/>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4"/>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4"/>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4"/>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4"/>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4"/>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4"/>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4"/>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4"/>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4"/>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4"/>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4"/>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4"/>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4"/>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4"/>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4"/>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4"/>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24"/>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4"/>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4"/>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4"/>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4"/>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4"/>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4"/>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4"/>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4"/>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4"/>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4"/>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24"/>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4"/>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4"/>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4"/>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4"/>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4"/>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24"/>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4"/>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4"/>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4"/>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4"/>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4"/>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4"/>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4"/>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4"/>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4"/>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4"/>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4"/>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24"/>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4"/>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4"/>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4"/>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4"/>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4"/>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4"/>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4"/>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4"/>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4"/>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4"/>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4"/>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4"/>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4"/>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4"/>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4"/>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4"/>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4"/>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4"/>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24"/>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4"/>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4"/>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4"/>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4"/>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4"/>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4"/>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24"/>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24"/>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4"/>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4"/>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4"/>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4"/>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4"/>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4"/>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4"/>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4"/>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4"/>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4"/>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4"/>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4"/>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4"/>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4"/>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4"/>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4"/>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4"/>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4"/>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4"/>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4"/>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4"/>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24"/>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4"/>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4"/>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4"/>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4"/>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4"/>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4"/>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4"/>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4"/>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4"/>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4"/>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4"/>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4"/>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4"/>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4"/>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4"/>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4"/>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4"/>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4"/>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4"/>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4"/>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4"/>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4"/>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24"/>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476" name="Google Shape;6476;p24"/>
          <p:cNvGrpSpPr/>
          <p:nvPr/>
        </p:nvGrpSpPr>
        <p:grpSpPr>
          <a:xfrm>
            <a:off x="8198357" y="4318368"/>
            <a:ext cx="702946" cy="580251"/>
            <a:chOff x="1656150" y="3979573"/>
            <a:chExt cx="1203675" cy="993750"/>
          </a:xfrm>
        </p:grpSpPr>
        <p:grpSp>
          <p:nvGrpSpPr>
            <p:cNvPr id="6477" name="Google Shape;6477;p24"/>
            <p:cNvGrpSpPr/>
            <p:nvPr/>
          </p:nvGrpSpPr>
          <p:grpSpPr>
            <a:xfrm>
              <a:off x="1656150" y="3979573"/>
              <a:ext cx="627850" cy="993750"/>
              <a:chOff x="1656150" y="2404175"/>
              <a:chExt cx="627850" cy="993750"/>
            </a:xfrm>
          </p:grpSpPr>
          <p:sp>
            <p:nvSpPr>
              <p:cNvPr id="6478" name="Google Shape;6478;p24"/>
              <p:cNvSpPr/>
              <p:nvPr/>
            </p:nvSpPr>
            <p:spPr>
              <a:xfrm>
                <a:off x="1656150" y="2404175"/>
                <a:ext cx="627850" cy="993750"/>
              </a:xfrm>
              <a:custGeom>
                <a:rect b="b" l="l" r="r" t="t"/>
                <a:pathLst>
                  <a:path extrusionOk="0" h="39750" w="25114">
                    <a:moveTo>
                      <a:pt x="1" y="0"/>
                    </a:moveTo>
                    <a:lnTo>
                      <a:pt x="1" y="35564"/>
                    </a:lnTo>
                    <a:lnTo>
                      <a:pt x="4186" y="35564"/>
                    </a:lnTo>
                    <a:lnTo>
                      <a:pt x="4186" y="33484"/>
                    </a:lnTo>
                    <a:lnTo>
                      <a:pt x="6291" y="33484"/>
                    </a:lnTo>
                    <a:lnTo>
                      <a:pt x="6291" y="31379"/>
                    </a:lnTo>
                    <a:lnTo>
                      <a:pt x="8372" y="31379"/>
                    </a:lnTo>
                    <a:lnTo>
                      <a:pt x="8372" y="29298"/>
                    </a:lnTo>
                    <a:lnTo>
                      <a:pt x="10477" y="29298"/>
                    </a:lnTo>
                    <a:lnTo>
                      <a:pt x="10477" y="33484"/>
                    </a:lnTo>
                    <a:lnTo>
                      <a:pt x="12557" y="33484"/>
                    </a:lnTo>
                    <a:lnTo>
                      <a:pt x="12557" y="37669"/>
                    </a:lnTo>
                    <a:lnTo>
                      <a:pt x="14662" y="37669"/>
                    </a:lnTo>
                    <a:lnTo>
                      <a:pt x="14662" y="39750"/>
                    </a:lnTo>
                    <a:lnTo>
                      <a:pt x="18848" y="39750"/>
                    </a:lnTo>
                    <a:lnTo>
                      <a:pt x="18848" y="37669"/>
                    </a:lnTo>
                    <a:lnTo>
                      <a:pt x="20928" y="37669"/>
                    </a:lnTo>
                    <a:lnTo>
                      <a:pt x="20928" y="33484"/>
                    </a:lnTo>
                    <a:lnTo>
                      <a:pt x="18848" y="33484"/>
                    </a:lnTo>
                    <a:lnTo>
                      <a:pt x="18848" y="29298"/>
                    </a:lnTo>
                    <a:lnTo>
                      <a:pt x="16743" y="29298"/>
                    </a:lnTo>
                    <a:lnTo>
                      <a:pt x="16743" y="27193"/>
                    </a:lnTo>
                    <a:lnTo>
                      <a:pt x="25114" y="27193"/>
                    </a:lnTo>
                    <a:lnTo>
                      <a:pt x="25114" y="25113"/>
                    </a:lnTo>
                    <a:lnTo>
                      <a:pt x="25114" y="23008"/>
                    </a:lnTo>
                    <a:lnTo>
                      <a:pt x="23033" y="23008"/>
                    </a:lnTo>
                    <a:lnTo>
                      <a:pt x="23033" y="20928"/>
                    </a:lnTo>
                    <a:lnTo>
                      <a:pt x="20928" y="20928"/>
                    </a:lnTo>
                    <a:lnTo>
                      <a:pt x="20928" y="18822"/>
                    </a:lnTo>
                    <a:lnTo>
                      <a:pt x="18848" y="18822"/>
                    </a:lnTo>
                    <a:lnTo>
                      <a:pt x="18848" y="16742"/>
                    </a:lnTo>
                    <a:lnTo>
                      <a:pt x="16743" y="16742"/>
                    </a:lnTo>
                    <a:lnTo>
                      <a:pt x="16743" y="14637"/>
                    </a:lnTo>
                    <a:lnTo>
                      <a:pt x="14662" y="14637"/>
                    </a:lnTo>
                    <a:lnTo>
                      <a:pt x="14662" y="12557"/>
                    </a:lnTo>
                    <a:lnTo>
                      <a:pt x="12557" y="12557"/>
                    </a:lnTo>
                    <a:lnTo>
                      <a:pt x="12557" y="10451"/>
                    </a:lnTo>
                    <a:lnTo>
                      <a:pt x="10477" y="10451"/>
                    </a:lnTo>
                    <a:lnTo>
                      <a:pt x="10477" y="8371"/>
                    </a:lnTo>
                    <a:lnTo>
                      <a:pt x="8372" y="8371"/>
                    </a:lnTo>
                    <a:lnTo>
                      <a:pt x="8372" y="6266"/>
                    </a:lnTo>
                    <a:lnTo>
                      <a:pt x="6291" y="6266"/>
                    </a:lnTo>
                    <a:lnTo>
                      <a:pt x="6291" y="4186"/>
                    </a:lnTo>
                    <a:lnTo>
                      <a:pt x="4186" y="4186"/>
                    </a:lnTo>
                    <a:lnTo>
                      <a:pt x="4186" y="2080"/>
                    </a:lnTo>
                    <a:lnTo>
                      <a:pt x="2106" y="2080"/>
                    </a:ln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4"/>
              <p:cNvSpPr/>
              <p:nvPr/>
            </p:nvSpPr>
            <p:spPr>
              <a:xfrm>
                <a:off x="1676975" y="2456175"/>
                <a:ext cx="83853"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4"/>
              <p:cNvSpPr/>
              <p:nvPr/>
            </p:nvSpPr>
            <p:spPr>
              <a:xfrm>
                <a:off x="1760800" y="250880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4"/>
              <p:cNvSpPr/>
              <p:nvPr/>
            </p:nvSpPr>
            <p:spPr>
              <a:xfrm>
                <a:off x="1813425" y="2560800"/>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4"/>
              <p:cNvSpPr/>
              <p:nvPr/>
            </p:nvSpPr>
            <p:spPr>
              <a:xfrm>
                <a:off x="1865425" y="2613450"/>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4"/>
              <p:cNvSpPr/>
              <p:nvPr/>
            </p:nvSpPr>
            <p:spPr>
              <a:xfrm>
                <a:off x="1918050" y="2665450"/>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4"/>
              <p:cNvSpPr/>
              <p:nvPr/>
            </p:nvSpPr>
            <p:spPr>
              <a:xfrm>
                <a:off x="1970075" y="2718075"/>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4"/>
              <p:cNvSpPr/>
              <p:nvPr/>
            </p:nvSpPr>
            <p:spPr>
              <a:xfrm>
                <a:off x="2022700" y="2770075"/>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4"/>
              <p:cNvSpPr/>
              <p:nvPr/>
            </p:nvSpPr>
            <p:spPr>
              <a:xfrm>
                <a:off x="2074700" y="2822725"/>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4"/>
              <p:cNvSpPr/>
              <p:nvPr/>
            </p:nvSpPr>
            <p:spPr>
              <a:xfrm>
                <a:off x="2127325" y="2874725"/>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4"/>
              <p:cNvSpPr/>
              <p:nvPr/>
            </p:nvSpPr>
            <p:spPr>
              <a:xfrm>
                <a:off x="2179350" y="292735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4"/>
              <p:cNvSpPr/>
              <p:nvPr/>
            </p:nvSpPr>
            <p:spPr>
              <a:xfrm>
                <a:off x="2231975" y="2979350"/>
                <a:ext cx="52025" cy="52650"/>
              </a:xfrm>
              <a:custGeom>
                <a:rect b="b" l="l" r="r" t="t"/>
                <a:pathLst>
                  <a:path extrusionOk="0" h="2106"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4"/>
              <p:cNvSpPr/>
              <p:nvPr/>
            </p:nvSpPr>
            <p:spPr>
              <a:xfrm>
                <a:off x="2022700" y="3031975"/>
                <a:ext cx="261300" cy="52050"/>
              </a:xfrm>
              <a:custGeom>
                <a:rect b="b" l="l" r="r" t="t"/>
                <a:pathLst>
                  <a:path extrusionOk="0" h="2082" w="10452">
                    <a:moveTo>
                      <a:pt x="0" y="1"/>
                    </a:moveTo>
                    <a:lnTo>
                      <a:pt x="0" y="2081"/>
                    </a:lnTo>
                    <a:lnTo>
                      <a:pt x="10452" y="2081"/>
                    </a:lnTo>
                    <a:lnTo>
                      <a:pt x="10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4"/>
              <p:cNvSpPr/>
              <p:nvPr/>
            </p:nvSpPr>
            <p:spPr>
              <a:xfrm>
                <a:off x="2022700" y="3084000"/>
                <a:ext cx="52025" cy="52650"/>
              </a:xfrm>
              <a:custGeom>
                <a:rect b="b" l="l" r="r" t="t"/>
                <a:pathLst>
                  <a:path extrusionOk="0" h="2106" w="2081">
                    <a:moveTo>
                      <a:pt x="0" y="0"/>
                    </a:moveTo>
                    <a:lnTo>
                      <a:pt x="0" y="2105"/>
                    </a:lnTo>
                    <a:lnTo>
                      <a:pt x="2081" y="2105"/>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4"/>
              <p:cNvSpPr/>
              <p:nvPr/>
            </p:nvSpPr>
            <p:spPr>
              <a:xfrm>
                <a:off x="1865425" y="3084000"/>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4"/>
              <p:cNvSpPr/>
              <p:nvPr/>
            </p:nvSpPr>
            <p:spPr>
              <a:xfrm>
                <a:off x="1918050" y="3136625"/>
                <a:ext cx="52050" cy="104650"/>
              </a:xfrm>
              <a:custGeom>
                <a:rect b="b" l="l" r="r" t="t"/>
                <a:pathLst>
                  <a:path extrusionOk="0" h="4186" w="2082">
                    <a:moveTo>
                      <a:pt x="1" y="0"/>
                    </a:moveTo>
                    <a:lnTo>
                      <a:pt x="1" y="4186"/>
                    </a:lnTo>
                    <a:lnTo>
                      <a:pt x="2081" y="418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4"/>
              <p:cNvSpPr/>
              <p:nvPr/>
            </p:nvSpPr>
            <p:spPr>
              <a:xfrm>
                <a:off x="1970075" y="3241250"/>
                <a:ext cx="52650" cy="104675"/>
              </a:xfrm>
              <a:custGeom>
                <a:rect b="b" l="l" r="r" t="t"/>
                <a:pathLst>
                  <a:path extrusionOk="0" h="4187" w="2106">
                    <a:moveTo>
                      <a:pt x="0" y="1"/>
                    </a:moveTo>
                    <a:lnTo>
                      <a:pt x="0" y="4186"/>
                    </a:lnTo>
                    <a:lnTo>
                      <a:pt x="2105" y="418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4"/>
              <p:cNvSpPr/>
              <p:nvPr/>
            </p:nvSpPr>
            <p:spPr>
              <a:xfrm>
                <a:off x="2022700" y="3345900"/>
                <a:ext cx="104650" cy="52025"/>
              </a:xfrm>
              <a:custGeom>
                <a:rect b="b" l="l" r="r" t="t"/>
                <a:pathLst>
                  <a:path extrusionOk="0" h="2081" w="4186">
                    <a:moveTo>
                      <a:pt x="0" y="0"/>
                    </a:moveTo>
                    <a:lnTo>
                      <a:pt x="0" y="2081"/>
                    </a:lnTo>
                    <a:lnTo>
                      <a:pt x="4186" y="208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4"/>
              <p:cNvSpPr/>
              <p:nvPr/>
            </p:nvSpPr>
            <p:spPr>
              <a:xfrm>
                <a:off x="2074700" y="3136625"/>
                <a:ext cx="52650" cy="104650"/>
              </a:xfrm>
              <a:custGeom>
                <a:rect b="b" l="l" r="r" t="t"/>
                <a:pathLst>
                  <a:path extrusionOk="0" h="4186" w="2106">
                    <a:moveTo>
                      <a:pt x="1" y="0"/>
                    </a:moveTo>
                    <a:lnTo>
                      <a:pt x="1" y="4186"/>
                    </a:lnTo>
                    <a:lnTo>
                      <a:pt x="2106" y="418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4"/>
              <p:cNvSpPr/>
              <p:nvPr/>
            </p:nvSpPr>
            <p:spPr>
              <a:xfrm>
                <a:off x="2127325" y="3241250"/>
                <a:ext cx="52050" cy="104675"/>
              </a:xfrm>
              <a:custGeom>
                <a:rect b="b" l="l" r="r" t="t"/>
                <a:pathLst>
                  <a:path extrusionOk="0" h="4187" w="2082">
                    <a:moveTo>
                      <a:pt x="1" y="1"/>
                    </a:moveTo>
                    <a:lnTo>
                      <a:pt x="1" y="4186"/>
                    </a:lnTo>
                    <a:lnTo>
                      <a:pt x="2081" y="418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4"/>
              <p:cNvSpPr/>
              <p:nvPr/>
            </p:nvSpPr>
            <p:spPr>
              <a:xfrm>
                <a:off x="1813425" y="3136625"/>
                <a:ext cx="52025" cy="52025"/>
              </a:xfrm>
              <a:custGeom>
                <a:rect b="b" l="l" r="r" t="t"/>
                <a:pathLst>
                  <a:path extrusionOk="0" h="2081" w="2081">
                    <a:moveTo>
                      <a:pt x="0" y="0"/>
                    </a:moveTo>
                    <a:lnTo>
                      <a:pt x="0" y="2081"/>
                    </a:lnTo>
                    <a:lnTo>
                      <a:pt x="2081" y="2081"/>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4"/>
              <p:cNvSpPr/>
              <p:nvPr/>
            </p:nvSpPr>
            <p:spPr>
              <a:xfrm>
                <a:off x="1760800" y="3188625"/>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4"/>
              <p:cNvSpPr/>
              <p:nvPr/>
            </p:nvSpPr>
            <p:spPr>
              <a:xfrm>
                <a:off x="1708775" y="3241250"/>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4"/>
              <p:cNvSpPr/>
              <p:nvPr/>
            </p:nvSpPr>
            <p:spPr>
              <a:xfrm>
                <a:off x="1656150" y="2404175"/>
                <a:ext cx="52050" cy="889123"/>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2" name="Google Shape;6502;p24"/>
            <p:cNvSpPr/>
            <p:nvPr/>
          </p:nvSpPr>
          <p:spPr>
            <a:xfrm>
              <a:off x="2283975" y="4078350"/>
              <a:ext cx="575850" cy="732500"/>
            </a:xfrm>
            <a:custGeom>
              <a:rect b="b" l="l" r="r" t="t"/>
              <a:pathLst>
                <a:path extrusionOk="0" h="29300" w="23034">
                  <a:moveTo>
                    <a:pt x="1" y="1"/>
                  </a:moveTo>
                  <a:lnTo>
                    <a:pt x="1" y="2081"/>
                  </a:lnTo>
                  <a:lnTo>
                    <a:pt x="2106" y="2081"/>
                  </a:lnTo>
                  <a:lnTo>
                    <a:pt x="2106" y="4186"/>
                  </a:lnTo>
                  <a:lnTo>
                    <a:pt x="2106" y="6267"/>
                  </a:lnTo>
                  <a:lnTo>
                    <a:pt x="2106" y="8372"/>
                  </a:lnTo>
                  <a:lnTo>
                    <a:pt x="4186" y="8372"/>
                  </a:lnTo>
                  <a:lnTo>
                    <a:pt x="4186" y="10452"/>
                  </a:lnTo>
                  <a:lnTo>
                    <a:pt x="6291" y="10452"/>
                  </a:lnTo>
                  <a:lnTo>
                    <a:pt x="6291" y="12557"/>
                  </a:lnTo>
                  <a:lnTo>
                    <a:pt x="8372" y="12557"/>
                  </a:lnTo>
                  <a:lnTo>
                    <a:pt x="8372" y="14638"/>
                  </a:lnTo>
                  <a:lnTo>
                    <a:pt x="8372" y="16743"/>
                  </a:lnTo>
                  <a:lnTo>
                    <a:pt x="6291" y="16743"/>
                  </a:lnTo>
                  <a:lnTo>
                    <a:pt x="6291" y="18823"/>
                  </a:lnTo>
                  <a:lnTo>
                    <a:pt x="4186" y="18823"/>
                  </a:lnTo>
                  <a:lnTo>
                    <a:pt x="4186" y="20928"/>
                  </a:lnTo>
                  <a:lnTo>
                    <a:pt x="2106" y="20928"/>
                  </a:lnTo>
                  <a:lnTo>
                    <a:pt x="2106" y="23008"/>
                  </a:lnTo>
                  <a:lnTo>
                    <a:pt x="2106" y="25114"/>
                  </a:lnTo>
                  <a:lnTo>
                    <a:pt x="2106" y="27194"/>
                  </a:lnTo>
                  <a:lnTo>
                    <a:pt x="1" y="27194"/>
                  </a:lnTo>
                  <a:lnTo>
                    <a:pt x="1" y="29299"/>
                  </a:lnTo>
                  <a:lnTo>
                    <a:pt x="23033" y="29299"/>
                  </a:lnTo>
                  <a:lnTo>
                    <a:pt x="23033" y="27194"/>
                  </a:lnTo>
                  <a:lnTo>
                    <a:pt x="20928" y="27194"/>
                  </a:lnTo>
                  <a:lnTo>
                    <a:pt x="20928" y="25114"/>
                  </a:lnTo>
                  <a:lnTo>
                    <a:pt x="20928" y="23008"/>
                  </a:lnTo>
                  <a:lnTo>
                    <a:pt x="20928" y="20928"/>
                  </a:lnTo>
                  <a:lnTo>
                    <a:pt x="18848" y="20928"/>
                  </a:lnTo>
                  <a:lnTo>
                    <a:pt x="18848" y="18823"/>
                  </a:lnTo>
                  <a:lnTo>
                    <a:pt x="16743" y="18823"/>
                  </a:lnTo>
                  <a:lnTo>
                    <a:pt x="16743" y="16743"/>
                  </a:lnTo>
                  <a:lnTo>
                    <a:pt x="14662" y="16743"/>
                  </a:lnTo>
                  <a:lnTo>
                    <a:pt x="14662" y="14638"/>
                  </a:lnTo>
                  <a:lnTo>
                    <a:pt x="14662" y="12557"/>
                  </a:lnTo>
                  <a:lnTo>
                    <a:pt x="16743" y="12557"/>
                  </a:lnTo>
                  <a:lnTo>
                    <a:pt x="16743" y="10452"/>
                  </a:lnTo>
                  <a:lnTo>
                    <a:pt x="18848" y="10452"/>
                  </a:lnTo>
                  <a:lnTo>
                    <a:pt x="18848" y="8372"/>
                  </a:lnTo>
                  <a:lnTo>
                    <a:pt x="20928" y="8372"/>
                  </a:lnTo>
                  <a:lnTo>
                    <a:pt x="20928" y="6267"/>
                  </a:lnTo>
                  <a:lnTo>
                    <a:pt x="20928" y="4186"/>
                  </a:lnTo>
                  <a:lnTo>
                    <a:pt x="20928" y="2081"/>
                  </a:lnTo>
                  <a:lnTo>
                    <a:pt x="23033" y="2081"/>
                  </a:lnTo>
                  <a:lnTo>
                    <a:pt x="230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4"/>
            <p:cNvSpPr/>
            <p:nvPr/>
          </p:nvSpPr>
          <p:spPr>
            <a:xfrm>
              <a:off x="2388625" y="4287625"/>
              <a:ext cx="104650" cy="104675"/>
            </a:xfrm>
            <a:custGeom>
              <a:rect b="b" l="l" r="r" t="t"/>
              <a:pathLst>
                <a:path extrusionOk="0" h="4187" w="4186">
                  <a:moveTo>
                    <a:pt x="0" y="1"/>
                  </a:moveTo>
                  <a:lnTo>
                    <a:pt x="0" y="2081"/>
                  </a:lnTo>
                  <a:lnTo>
                    <a:pt x="2105" y="2081"/>
                  </a:lnTo>
                  <a:lnTo>
                    <a:pt x="2105" y="1"/>
                  </a:lnTo>
                  <a:close/>
                  <a:moveTo>
                    <a:pt x="2105" y="2081"/>
                  </a:moveTo>
                  <a:lnTo>
                    <a:pt x="2105" y="4186"/>
                  </a:lnTo>
                  <a:lnTo>
                    <a:pt x="4186" y="4186"/>
                  </a:lnTo>
                  <a:lnTo>
                    <a:pt x="4186" y="208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4"/>
            <p:cNvSpPr/>
            <p:nvPr/>
          </p:nvSpPr>
          <p:spPr>
            <a:xfrm>
              <a:off x="2545875" y="4287625"/>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4"/>
            <p:cNvSpPr/>
            <p:nvPr/>
          </p:nvSpPr>
          <p:spPr>
            <a:xfrm>
              <a:off x="2493250" y="4235000"/>
              <a:ext cx="52650" cy="52650"/>
            </a:xfrm>
            <a:custGeom>
              <a:rect b="b" l="l" r="r" t="t"/>
              <a:pathLst>
                <a:path extrusionOk="0" h="2106" w="2106">
                  <a:moveTo>
                    <a:pt x="1" y="1"/>
                  </a:moveTo>
                  <a:lnTo>
                    <a:pt x="1" y="2106"/>
                  </a:lnTo>
                  <a:lnTo>
                    <a:pt x="2106" y="2106"/>
                  </a:lnTo>
                  <a:lnTo>
                    <a:pt x="21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4"/>
            <p:cNvSpPr/>
            <p:nvPr/>
          </p:nvSpPr>
          <p:spPr>
            <a:xfrm>
              <a:off x="2597900" y="4235000"/>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4"/>
            <p:cNvSpPr/>
            <p:nvPr/>
          </p:nvSpPr>
          <p:spPr>
            <a:xfrm>
              <a:off x="2493250" y="4392275"/>
              <a:ext cx="52650" cy="104650"/>
            </a:xfrm>
            <a:custGeom>
              <a:rect b="b" l="l" r="r" t="t"/>
              <a:pathLst>
                <a:path extrusionOk="0" h="4186" w="2106">
                  <a:moveTo>
                    <a:pt x="1" y="0"/>
                  </a:moveTo>
                  <a:lnTo>
                    <a:pt x="1" y="4186"/>
                  </a:lnTo>
                  <a:lnTo>
                    <a:pt x="2106" y="4186"/>
                  </a:lnTo>
                  <a:lnTo>
                    <a:pt x="2106" y="2081"/>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4"/>
            <p:cNvSpPr/>
            <p:nvPr/>
          </p:nvSpPr>
          <p:spPr>
            <a:xfrm>
              <a:off x="2441250" y="4496900"/>
              <a:ext cx="52025" cy="52025"/>
            </a:xfrm>
            <a:custGeom>
              <a:rect b="b" l="l" r="r" t="t"/>
              <a:pathLst>
                <a:path extrusionOk="0" h="2081" w="2081">
                  <a:moveTo>
                    <a:pt x="0" y="1"/>
                  </a:moveTo>
                  <a:lnTo>
                    <a:pt x="0"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4"/>
            <p:cNvSpPr/>
            <p:nvPr/>
          </p:nvSpPr>
          <p:spPr>
            <a:xfrm>
              <a:off x="2388625" y="4548925"/>
              <a:ext cx="52650" cy="52650"/>
            </a:xfrm>
            <a:custGeom>
              <a:rect b="b" l="l" r="r" t="t"/>
              <a:pathLst>
                <a:path extrusionOk="0" h="2106" w="2106">
                  <a:moveTo>
                    <a:pt x="0" y="0"/>
                  </a:moveTo>
                  <a:lnTo>
                    <a:pt x="0" y="2105"/>
                  </a:lnTo>
                  <a:lnTo>
                    <a:pt x="2105" y="2105"/>
                  </a:lnTo>
                  <a:lnTo>
                    <a:pt x="2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4"/>
            <p:cNvSpPr/>
            <p:nvPr/>
          </p:nvSpPr>
          <p:spPr>
            <a:xfrm>
              <a:off x="2597900" y="4653550"/>
              <a:ext cx="52650" cy="52650"/>
            </a:xfrm>
            <a:custGeom>
              <a:rect b="b" l="l" r="r" t="t"/>
              <a:pathLst>
                <a:path extrusionOk="0" h="2106" w="2106">
                  <a:moveTo>
                    <a:pt x="0" y="0"/>
                  </a:moveTo>
                  <a:lnTo>
                    <a:pt x="0" y="2106"/>
                  </a:lnTo>
                  <a:lnTo>
                    <a:pt x="2105" y="2106"/>
                  </a:lnTo>
                  <a:lnTo>
                    <a:pt x="2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4"/>
            <p:cNvSpPr/>
            <p:nvPr/>
          </p:nvSpPr>
          <p:spPr>
            <a:xfrm>
              <a:off x="2493250" y="4653550"/>
              <a:ext cx="52650" cy="52650"/>
            </a:xfrm>
            <a:custGeom>
              <a:rect b="b" l="l" r="r" t="t"/>
              <a:pathLst>
                <a:path extrusionOk="0" h="2106" w="2106">
                  <a:moveTo>
                    <a:pt x="1" y="0"/>
                  </a:moveTo>
                  <a:lnTo>
                    <a:pt x="1" y="2106"/>
                  </a:lnTo>
                  <a:lnTo>
                    <a:pt x="2106" y="210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4"/>
            <p:cNvSpPr/>
            <p:nvPr/>
          </p:nvSpPr>
          <p:spPr>
            <a:xfrm>
              <a:off x="2545875" y="4601550"/>
              <a:ext cx="52050" cy="52025"/>
            </a:xfrm>
            <a:custGeom>
              <a:rect b="b" l="l" r="r" t="t"/>
              <a:pathLst>
                <a:path extrusionOk="0" h="2081" w="2082">
                  <a:moveTo>
                    <a:pt x="1" y="0"/>
                  </a:moveTo>
                  <a:lnTo>
                    <a:pt x="1" y="2080"/>
                  </a:lnTo>
                  <a:lnTo>
                    <a:pt x="2081" y="2080"/>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4"/>
            <p:cNvSpPr/>
            <p:nvPr/>
          </p:nvSpPr>
          <p:spPr>
            <a:xfrm>
              <a:off x="2283975" y="4078350"/>
              <a:ext cx="575850" cy="209300"/>
            </a:xfrm>
            <a:custGeom>
              <a:rect b="b" l="l" r="r" t="t"/>
              <a:pathLst>
                <a:path extrusionOk="0" h="8372" w="23034">
                  <a:moveTo>
                    <a:pt x="1" y="1"/>
                  </a:moveTo>
                  <a:lnTo>
                    <a:pt x="1" y="2081"/>
                  </a:lnTo>
                  <a:lnTo>
                    <a:pt x="2106" y="2081"/>
                  </a:lnTo>
                  <a:lnTo>
                    <a:pt x="2106" y="4186"/>
                  </a:lnTo>
                  <a:lnTo>
                    <a:pt x="2106" y="6267"/>
                  </a:lnTo>
                  <a:lnTo>
                    <a:pt x="2106" y="8372"/>
                  </a:lnTo>
                  <a:lnTo>
                    <a:pt x="4186" y="8372"/>
                  </a:lnTo>
                  <a:lnTo>
                    <a:pt x="4186" y="6267"/>
                  </a:lnTo>
                  <a:lnTo>
                    <a:pt x="4186" y="4186"/>
                  </a:lnTo>
                  <a:lnTo>
                    <a:pt x="4186" y="2081"/>
                  </a:lnTo>
                  <a:lnTo>
                    <a:pt x="18848" y="2081"/>
                  </a:lnTo>
                  <a:lnTo>
                    <a:pt x="18848" y="4186"/>
                  </a:lnTo>
                  <a:lnTo>
                    <a:pt x="18848" y="6267"/>
                  </a:lnTo>
                  <a:lnTo>
                    <a:pt x="18848" y="8372"/>
                  </a:lnTo>
                  <a:lnTo>
                    <a:pt x="20928" y="8372"/>
                  </a:lnTo>
                  <a:lnTo>
                    <a:pt x="20928" y="6267"/>
                  </a:lnTo>
                  <a:lnTo>
                    <a:pt x="20928" y="4186"/>
                  </a:lnTo>
                  <a:lnTo>
                    <a:pt x="20928" y="2081"/>
                  </a:lnTo>
                  <a:lnTo>
                    <a:pt x="23033" y="2081"/>
                  </a:lnTo>
                  <a:lnTo>
                    <a:pt x="2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4"/>
            <p:cNvSpPr/>
            <p:nvPr/>
          </p:nvSpPr>
          <p:spPr>
            <a:xfrm>
              <a:off x="2650525" y="4287625"/>
              <a:ext cx="104650" cy="104675"/>
            </a:xfrm>
            <a:custGeom>
              <a:rect b="b" l="l" r="r" t="t"/>
              <a:pathLst>
                <a:path extrusionOk="0" h="4187" w="4186">
                  <a:moveTo>
                    <a:pt x="2081" y="1"/>
                  </a:moveTo>
                  <a:lnTo>
                    <a:pt x="2081" y="2081"/>
                  </a:lnTo>
                  <a:lnTo>
                    <a:pt x="4186" y="2081"/>
                  </a:lnTo>
                  <a:lnTo>
                    <a:pt x="4186" y="1"/>
                  </a:lnTo>
                  <a:close/>
                  <a:moveTo>
                    <a:pt x="0" y="2081"/>
                  </a:moveTo>
                  <a:lnTo>
                    <a:pt x="0" y="4186"/>
                  </a:lnTo>
                  <a:lnTo>
                    <a:pt x="2081" y="4186"/>
                  </a:lnTo>
                  <a:lnTo>
                    <a:pt x="2081" y="208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4"/>
            <p:cNvSpPr/>
            <p:nvPr/>
          </p:nvSpPr>
          <p:spPr>
            <a:xfrm>
              <a:off x="2597900" y="4392275"/>
              <a:ext cx="52650" cy="104650"/>
            </a:xfrm>
            <a:custGeom>
              <a:rect b="b" l="l" r="r" t="t"/>
              <a:pathLst>
                <a:path extrusionOk="0" h="4186" w="2106">
                  <a:moveTo>
                    <a:pt x="0" y="0"/>
                  </a:moveTo>
                  <a:lnTo>
                    <a:pt x="0" y="4186"/>
                  </a:lnTo>
                  <a:lnTo>
                    <a:pt x="2105" y="4186"/>
                  </a:lnTo>
                  <a:lnTo>
                    <a:pt x="2105" y="2081"/>
                  </a:lnTo>
                  <a:lnTo>
                    <a:pt x="2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4"/>
            <p:cNvSpPr/>
            <p:nvPr/>
          </p:nvSpPr>
          <p:spPr>
            <a:xfrm>
              <a:off x="2650525" y="4496900"/>
              <a:ext cx="52025" cy="52025"/>
            </a:xfrm>
            <a:custGeom>
              <a:rect b="b" l="l" r="r" t="t"/>
              <a:pathLst>
                <a:path extrusionOk="0" h="2081" w="2081">
                  <a:moveTo>
                    <a:pt x="0" y="1"/>
                  </a:moveTo>
                  <a:lnTo>
                    <a:pt x="0"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4"/>
            <p:cNvSpPr/>
            <p:nvPr/>
          </p:nvSpPr>
          <p:spPr>
            <a:xfrm>
              <a:off x="2702525" y="4548925"/>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4"/>
            <p:cNvSpPr/>
            <p:nvPr/>
          </p:nvSpPr>
          <p:spPr>
            <a:xfrm>
              <a:off x="2283975" y="4601550"/>
              <a:ext cx="575850" cy="209300"/>
            </a:xfrm>
            <a:custGeom>
              <a:rect b="b" l="l" r="r" t="t"/>
              <a:pathLst>
                <a:path extrusionOk="0" h="8372" w="23034">
                  <a:moveTo>
                    <a:pt x="2106" y="0"/>
                  </a:moveTo>
                  <a:lnTo>
                    <a:pt x="2106" y="2080"/>
                  </a:lnTo>
                  <a:lnTo>
                    <a:pt x="2106" y="4186"/>
                  </a:lnTo>
                  <a:lnTo>
                    <a:pt x="2106" y="6266"/>
                  </a:lnTo>
                  <a:lnTo>
                    <a:pt x="1" y="6266"/>
                  </a:lnTo>
                  <a:lnTo>
                    <a:pt x="1" y="8371"/>
                  </a:lnTo>
                  <a:lnTo>
                    <a:pt x="23033" y="8371"/>
                  </a:lnTo>
                  <a:lnTo>
                    <a:pt x="23033" y="6266"/>
                  </a:lnTo>
                  <a:lnTo>
                    <a:pt x="20928" y="6266"/>
                  </a:lnTo>
                  <a:lnTo>
                    <a:pt x="20928" y="4186"/>
                  </a:lnTo>
                  <a:lnTo>
                    <a:pt x="20928" y="0"/>
                  </a:lnTo>
                  <a:lnTo>
                    <a:pt x="18848" y="0"/>
                  </a:lnTo>
                  <a:lnTo>
                    <a:pt x="18848" y="6266"/>
                  </a:lnTo>
                  <a:lnTo>
                    <a:pt x="16743" y="6266"/>
                  </a:lnTo>
                  <a:lnTo>
                    <a:pt x="16743" y="4186"/>
                  </a:lnTo>
                  <a:lnTo>
                    <a:pt x="14662" y="4186"/>
                  </a:lnTo>
                  <a:lnTo>
                    <a:pt x="14662" y="6266"/>
                  </a:lnTo>
                  <a:lnTo>
                    <a:pt x="12557" y="6266"/>
                  </a:lnTo>
                  <a:lnTo>
                    <a:pt x="12557" y="4186"/>
                  </a:lnTo>
                  <a:lnTo>
                    <a:pt x="10477" y="4186"/>
                  </a:lnTo>
                  <a:lnTo>
                    <a:pt x="10477" y="6266"/>
                  </a:lnTo>
                  <a:lnTo>
                    <a:pt x="8372" y="6266"/>
                  </a:lnTo>
                  <a:lnTo>
                    <a:pt x="8372" y="4186"/>
                  </a:lnTo>
                  <a:lnTo>
                    <a:pt x="6291" y="4186"/>
                  </a:lnTo>
                  <a:lnTo>
                    <a:pt x="6291" y="6266"/>
                  </a:lnTo>
                  <a:lnTo>
                    <a:pt x="4186" y="6266"/>
                  </a:lnTo>
                  <a:lnTo>
                    <a:pt x="4186" y="4186"/>
                  </a:lnTo>
                  <a:lnTo>
                    <a:pt x="4186" y="2080"/>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3_1_1_1_1_1_1_1_1">
    <p:spTree>
      <p:nvGrpSpPr>
        <p:cNvPr id="6519" name="Shape 6519"/>
        <p:cNvGrpSpPr/>
        <p:nvPr/>
      </p:nvGrpSpPr>
      <p:grpSpPr>
        <a:xfrm>
          <a:off x="0" y="0"/>
          <a:ext cx="0" cy="0"/>
          <a:chOff x="0" y="0"/>
          <a:chExt cx="0" cy="0"/>
        </a:xfrm>
      </p:grpSpPr>
      <p:grpSp>
        <p:nvGrpSpPr>
          <p:cNvPr id="6520" name="Google Shape;6520;p25"/>
          <p:cNvGrpSpPr/>
          <p:nvPr/>
        </p:nvGrpSpPr>
        <p:grpSpPr>
          <a:xfrm>
            <a:off x="478215" y="471170"/>
            <a:ext cx="4125900" cy="970800"/>
            <a:chOff x="428193" y="-886127"/>
            <a:chExt cx="4125900" cy="970800"/>
          </a:xfrm>
        </p:grpSpPr>
        <p:sp>
          <p:nvSpPr>
            <p:cNvPr id="6521" name="Google Shape;6521;p25"/>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5"/>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5"/>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5"/>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5"/>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5"/>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5"/>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5"/>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5"/>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5"/>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5"/>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5"/>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5"/>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5"/>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5"/>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5"/>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5"/>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5"/>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5"/>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5"/>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5"/>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5"/>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5"/>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5"/>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5"/>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5"/>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5"/>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5"/>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5"/>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5"/>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5"/>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5"/>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5"/>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5"/>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5"/>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5"/>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5"/>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5"/>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5"/>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5"/>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5"/>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5"/>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5"/>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5"/>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5"/>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5"/>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5"/>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5"/>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5"/>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5"/>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5"/>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5"/>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25"/>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5"/>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5"/>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5"/>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5"/>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5"/>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5"/>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5"/>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5"/>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5"/>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5"/>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5"/>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25"/>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5"/>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5"/>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5"/>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25"/>
          <p:cNvGrpSpPr/>
          <p:nvPr/>
        </p:nvGrpSpPr>
        <p:grpSpPr>
          <a:xfrm>
            <a:off x="6713556" y="4419409"/>
            <a:ext cx="3883200" cy="728100"/>
            <a:chOff x="242706" y="4172709"/>
            <a:chExt cx="3883200" cy="728100"/>
          </a:xfrm>
        </p:grpSpPr>
        <p:sp>
          <p:nvSpPr>
            <p:cNvPr id="6590" name="Google Shape;6590;p25"/>
            <p:cNvSpPr/>
            <p:nvPr/>
          </p:nvSpPr>
          <p:spPr>
            <a:xfrm>
              <a:off x="2427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25"/>
            <p:cNvSpPr/>
            <p:nvPr/>
          </p:nvSpPr>
          <p:spPr>
            <a:xfrm>
              <a:off x="4854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5"/>
            <p:cNvSpPr/>
            <p:nvPr/>
          </p:nvSpPr>
          <p:spPr>
            <a:xfrm>
              <a:off x="7281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5"/>
            <p:cNvSpPr/>
            <p:nvPr/>
          </p:nvSpPr>
          <p:spPr>
            <a:xfrm>
              <a:off x="9708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5"/>
            <p:cNvSpPr/>
            <p:nvPr/>
          </p:nvSpPr>
          <p:spPr>
            <a:xfrm>
              <a:off x="12135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5"/>
            <p:cNvSpPr/>
            <p:nvPr/>
          </p:nvSpPr>
          <p:spPr>
            <a:xfrm>
              <a:off x="14562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5"/>
            <p:cNvSpPr/>
            <p:nvPr/>
          </p:nvSpPr>
          <p:spPr>
            <a:xfrm>
              <a:off x="16989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5"/>
            <p:cNvSpPr/>
            <p:nvPr/>
          </p:nvSpPr>
          <p:spPr>
            <a:xfrm>
              <a:off x="19416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5"/>
            <p:cNvSpPr/>
            <p:nvPr/>
          </p:nvSpPr>
          <p:spPr>
            <a:xfrm>
              <a:off x="21843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5"/>
            <p:cNvSpPr/>
            <p:nvPr/>
          </p:nvSpPr>
          <p:spPr>
            <a:xfrm>
              <a:off x="24270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5"/>
            <p:cNvSpPr/>
            <p:nvPr/>
          </p:nvSpPr>
          <p:spPr>
            <a:xfrm>
              <a:off x="26697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5"/>
            <p:cNvSpPr/>
            <p:nvPr/>
          </p:nvSpPr>
          <p:spPr>
            <a:xfrm>
              <a:off x="29124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5"/>
            <p:cNvSpPr/>
            <p:nvPr/>
          </p:nvSpPr>
          <p:spPr>
            <a:xfrm>
              <a:off x="31551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5"/>
            <p:cNvSpPr/>
            <p:nvPr/>
          </p:nvSpPr>
          <p:spPr>
            <a:xfrm>
              <a:off x="33978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5"/>
            <p:cNvSpPr/>
            <p:nvPr/>
          </p:nvSpPr>
          <p:spPr>
            <a:xfrm>
              <a:off x="36405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5"/>
            <p:cNvSpPr/>
            <p:nvPr/>
          </p:nvSpPr>
          <p:spPr>
            <a:xfrm>
              <a:off x="38832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5"/>
            <p:cNvSpPr/>
            <p:nvPr/>
          </p:nvSpPr>
          <p:spPr>
            <a:xfrm>
              <a:off x="2427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5"/>
            <p:cNvSpPr/>
            <p:nvPr/>
          </p:nvSpPr>
          <p:spPr>
            <a:xfrm>
              <a:off x="4854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5"/>
            <p:cNvSpPr/>
            <p:nvPr/>
          </p:nvSpPr>
          <p:spPr>
            <a:xfrm>
              <a:off x="7281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5"/>
            <p:cNvSpPr/>
            <p:nvPr/>
          </p:nvSpPr>
          <p:spPr>
            <a:xfrm>
              <a:off x="9708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5"/>
            <p:cNvSpPr/>
            <p:nvPr/>
          </p:nvSpPr>
          <p:spPr>
            <a:xfrm>
              <a:off x="12135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5"/>
            <p:cNvSpPr/>
            <p:nvPr/>
          </p:nvSpPr>
          <p:spPr>
            <a:xfrm>
              <a:off x="14562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5"/>
            <p:cNvSpPr/>
            <p:nvPr/>
          </p:nvSpPr>
          <p:spPr>
            <a:xfrm>
              <a:off x="16989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5"/>
            <p:cNvSpPr/>
            <p:nvPr/>
          </p:nvSpPr>
          <p:spPr>
            <a:xfrm>
              <a:off x="19416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5"/>
            <p:cNvSpPr/>
            <p:nvPr/>
          </p:nvSpPr>
          <p:spPr>
            <a:xfrm>
              <a:off x="21843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5"/>
            <p:cNvSpPr/>
            <p:nvPr/>
          </p:nvSpPr>
          <p:spPr>
            <a:xfrm>
              <a:off x="24270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5"/>
            <p:cNvSpPr/>
            <p:nvPr/>
          </p:nvSpPr>
          <p:spPr>
            <a:xfrm>
              <a:off x="26697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5"/>
            <p:cNvSpPr/>
            <p:nvPr/>
          </p:nvSpPr>
          <p:spPr>
            <a:xfrm>
              <a:off x="29124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5"/>
            <p:cNvSpPr/>
            <p:nvPr/>
          </p:nvSpPr>
          <p:spPr>
            <a:xfrm>
              <a:off x="31551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5"/>
            <p:cNvSpPr/>
            <p:nvPr/>
          </p:nvSpPr>
          <p:spPr>
            <a:xfrm>
              <a:off x="33978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5"/>
            <p:cNvSpPr/>
            <p:nvPr/>
          </p:nvSpPr>
          <p:spPr>
            <a:xfrm>
              <a:off x="36405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5"/>
            <p:cNvSpPr/>
            <p:nvPr/>
          </p:nvSpPr>
          <p:spPr>
            <a:xfrm>
              <a:off x="38832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5"/>
            <p:cNvSpPr/>
            <p:nvPr/>
          </p:nvSpPr>
          <p:spPr>
            <a:xfrm>
              <a:off x="2427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5"/>
            <p:cNvSpPr/>
            <p:nvPr/>
          </p:nvSpPr>
          <p:spPr>
            <a:xfrm>
              <a:off x="4854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5"/>
            <p:cNvSpPr/>
            <p:nvPr/>
          </p:nvSpPr>
          <p:spPr>
            <a:xfrm>
              <a:off x="7281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5"/>
            <p:cNvSpPr/>
            <p:nvPr/>
          </p:nvSpPr>
          <p:spPr>
            <a:xfrm>
              <a:off x="9708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5"/>
            <p:cNvSpPr/>
            <p:nvPr/>
          </p:nvSpPr>
          <p:spPr>
            <a:xfrm>
              <a:off x="12135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5"/>
            <p:cNvSpPr/>
            <p:nvPr/>
          </p:nvSpPr>
          <p:spPr>
            <a:xfrm>
              <a:off x="14562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5"/>
            <p:cNvSpPr/>
            <p:nvPr/>
          </p:nvSpPr>
          <p:spPr>
            <a:xfrm>
              <a:off x="16989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5"/>
            <p:cNvSpPr/>
            <p:nvPr/>
          </p:nvSpPr>
          <p:spPr>
            <a:xfrm>
              <a:off x="19416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5"/>
            <p:cNvSpPr/>
            <p:nvPr/>
          </p:nvSpPr>
          <p:spPr>
            <a:xfrm>
              <a:off x="21843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5"/>
            <p:cNvSpPr/>
            <p:nvPr/>
          </p:nvSpPr>
          <p:spPr>
            <a:xfrm>
              <a:off x="24270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5"/>
            <p:cNvSpPr/>
            <p:nvPr/>
          </p:nvSpPr>
          <p:spPr>
            <a:xfrm>
              <a:off x="26697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5"/>
            <p:cNvSpPr/>
            <p:nvPr/>
          </p:nvSpPr>
          <p:spPr>
            <a:xfrm>
              <a:off x="29124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5"/>
            <p:cNvSpPr/>
            <p:nvPr/>
          </p:nvSpPr>
          <p:spPr>
            <a:xfrm>
              <a:off x="31551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5"/>
            <p:cNvSpPr/>
            <p:nvPr/>
          </p:nvSpPr>
          <p:spPr>
            <a:xfrm>
              <a:off x="33978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5"/>
            <p:cNvSpPr/>
            <p:nvPr/>
          </p:nvSpPr>
          <p:spPr>
            <a:xfrm>
              <a:off x="36405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5"/>
            <p:cNvSpPr/>
            <p:nvPr/>
          </p:nvSpPr>
          <p:spPr>
            <a:xfrm>
              <a:off x="3883206" y="41727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25"/>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639" name="Google Shape;6639;p25"/>
          <p:cNvGrpSpPr/>
          <p:nvPr/>
        </p:nvGrpSpPr>
        <p:grpSpPr>
          <a:xfrm>
            <a:off x="7871585" y="4338904"/>
            <a:ext cx="783680" cy="395688"/>
            <a:chOff x="-1940842" y="-1178775"/>
            <a:chExt cx="1405200" cy="709500"/>
          </a:xfrm>
        </p:grpSpPr>
        <p:sp>
          <p:nvSpPr>
            <p:cNvPr id="6640" name="Google Shape;6640;p25"/>
            <p:cNvSpPr/>
            <p:nvPr/>
          </p:nvSpPr>
          <p:spPr>
            <a:xfrm>
              <a:off x="-1940842" y="-1178775"/>
              <a:ext cx="1405200" cy="709500"/>
            </a:xfrm>
            <a:prstGeom prst="wedgeRectCallout">
              <a:avLst>
                <a:gd fmla="val -33495" name="adj1"/>
                <a:gd fmla="val 76913" name="adj2"/>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5"/>
            <p:cNvSpPr/>
            <p:nvPr/>
          </p:nvSpPr>
          <p:spPr>
            <a:xfrm>
              <a:off x="-1590650"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5"/>
            <p:cNvSpPr/>
            <p:nvPr/>
          </p:nvSpPr>
          <p:spPr>
            <a:xfrm>
              <a:off x="-1344965"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5"/>
            <p:cNvSpPr/>
            <p:nvPr/>
          </p:nvSpPr>
          <p:spPr>
            <a:xfrm>
              <a:off x="-1099280"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644" name="Shape 6644"/>
        <p:cNvGrpSpPr/>
        <p:nvPr/>
      </p:nvGrpSpPr>
      <p:grpSpPr>
        <a:xfrm>
          <a:off x="0" y="0"/>
          <a:ext cx="0" cy="0"/>
          <a:chOff x="0" y="0"/>
          <a:chExt cx="0" cy="0"/>
        </a:xfrm>
      </p:grpSpPr>
      <p:grpSp>
        <p:nvGrpSpPr>
          <p:cNvPr id="6645" name="Google Shape;6645;p26"/>
          <p:cNvGrpSpPr/>
          <p:nvPr/>
        </p:nvGrpSpPr>
        <p:grpSpPr>
          <a:xfrm flipH="1">
            <a:off x="4515183" y="2685784"/>
            <a:ext cx="4125900" cy="2184300"/>
            <a:chOff x="715100" y="-2035675"/>
            <a:chExt cx="4125900" cy="2184300"/>
          </a:xfrm>
        </p:grpSpPr>
        <p:sp>
          <p:nvSpPr>
            <p:cNvPr id="6646" name="Google Shape;6646;p26"/>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6"/>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6"/>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6"/>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6"/>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6"/>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6"/>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6"/>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6"/>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6"/>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6"/>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6"/>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6"/>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6"/>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6"/>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6"/>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6"/>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6"/>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6"/>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6"/>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6"/>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6"/>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6"/>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6"/>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6"/>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6"/>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6"/>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6"/>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6"/>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6"/>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6"/>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6"/>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6"/>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6"/>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6"/>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6"/>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6"/>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6"/>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6"/>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6"/>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6"/>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6"/>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6"/>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6"/>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6"/>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6"/>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6"/>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6"/>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6"/>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6"/>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6"/>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6"/>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6"/>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6"/>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6"/>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6"/>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6"/>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6"/>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6"/>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6"/>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6"/>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6"/>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6"/>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6"/>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6"/>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6"/>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6"/>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6"/>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6"/>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6"/>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6"/>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6"/>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6"/>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6"/>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6"/>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6"/>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6"/>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6"/>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6"/>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6"/>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6"/>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6"/>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6"/>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6"/>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6"/>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6"/>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6"/>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6"/>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6"/>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6"/>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6"/>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6"/>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6"/>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6"/>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6"/>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6"/>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6"/>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6"/>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6"/>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6"/>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6"/>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6"/>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6"/>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6"/>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6"/>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6"/>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6"/>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6"/>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6"/>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6"/>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6"/>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6"/>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6"/>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6"/>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6"/>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6"/>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6"/>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6"/>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6"/>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6"/>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6"/>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6"/>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6"/>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6"/>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6"/>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6"/>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6"/>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6"/>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6"/>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6"/>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6"/>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6"/>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6"/>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6"/>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6"/>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6"/>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6"/>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6"/>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6"/>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6"/>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6"/>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6"/>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6"/>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6"/>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6"/>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6"/>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6"/>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6"/>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6"/>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6"/>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6"/>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6"/>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6"/>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26"/>
          <p:cNvGrpSpPr/>
          <p:nvPr/>
        </p:nvGrpSpPr>
        <p:grpSpPr>
          <a:xfrm>
            <a:off x="238413" y="243008"/>
            <a:ext cx="4125900" cy="2184300"/>
            <a:chOff x="715100" y="-2035675"/>
            <a:chExt cx="4125900" cy="2184300"/>
          </a:xfrm>
        </p:grpSpPr>
        <p:sp>
          <p:nvSpPr>
            <p:cNvPr id="6800" name="Google Shape;6800;p26"/>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6"/>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6"/>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6"/>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6"/>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6"/>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6"/>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6"/>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6"/>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6"/>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6"/>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6"/>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6"/>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6"/>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6"/>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6"/>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6"/>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6"/>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6"/>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6"/>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6"/>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6"/>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6"/>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6"/>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6"/>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6"/>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6"/>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6"/>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6"/>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6"/>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6"/>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6"/>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6"/>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6"/>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6"/>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6"/>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6"/>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6"/>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6"/>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6"/>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6"/>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6"/>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6"/>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6"/>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6"/>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6"/>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6"/>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6"/>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6"/>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6"/>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6"/>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6"/>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6"/>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6"/>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6"/>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6"/>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6"/>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6"/>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6"/>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6"/>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6"/>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6"/>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6"/>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6"/>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6"/>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6"/>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6"/>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6"/>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6"/>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6"/>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6"/>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6"/>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6"/>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6"/>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6"/>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6"/>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6"/>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6"/>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6"/>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6"/>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6"/>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6"/>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6"/>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26"/>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6"/>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6"/>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6"/>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6"/>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6"/>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6"/>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6"/>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6"/>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6"/>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6"/>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6"/>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6"/>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6"/>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6"/>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6"/>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6"/>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6"/>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6"/>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6"/>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6"/>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6"/>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6"/>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6"/>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6"/>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6"/>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6"/>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6"/>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6"/>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6"/>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6"/>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6"/>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6"/>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6"/>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6"/>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6"/>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6"/>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6"/>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6"/>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6"/>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6"/>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6"/>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6"/>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6"/>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6"/>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6"/>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6"/>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6"/>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6"/>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6"/>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6"/>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6"/>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6"/>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6"/>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6"/>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6"/>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6"/>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6"/>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6"/>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6"/>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6"/>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6"/>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6"/>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6"/>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6"/>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6"/>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6"/>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6"/>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6"/>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6"/>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3" name="Google Shape;6953;p26"/>
          <p:cNvSpPr txBox="1"/>
          <p:nvPr>
            <p:ph idx="1" type="subTitle"/>
          </p:nvPr>
        </p:nvSpPr>
        <p:spPr>
          <a:xfrm>
            <a:off x="2046599" y="2374775"/>
            <a:ext cx="5051100" cy="135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54" name="Google Shape;6954;p26"/>
          <p:cNvSpPr txBox="1"/>
          <p:nvPr>
            <p:ph type="title"/>
          </p:nvPr>
        </p:nvSpPr>
        <p:spPr>
          <a:xfrm>
            <a:off x="1791513" y="1679288"/>
            <a:ext cx="55611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4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6955" name="Shape 6955"/>
        <p:cNvGrpSpPr/>
        <p:nvPr/>
      </p:nvGrpSpPr>
      <p:grpSpPr>
        <a:xfrm>
          <a:off x="0" y="0"/>
          <a:ext cx="0" cy="0"/>
          <a:chOff x="0" y="0"/>
          <a:chExt cx="0" cy="0"/>
        </a:xfrm>
      </p:grpSpPr>
      <p:grpSp>
        <p:nvGrpSpPr>
          <p:cNvPr id="6956" name="Google Shape;6956;p27"/>
          <p:cNvGrpSpPr/>
          <p:nvPr/>
        </p:nvGrpSpPr>
        <p:grpSpPr>
          <a:xfrm>
            <a:off x="229707" y="296549"/>
            <a:ext cx="970800" cy="2912400"/>
            <a:chOff x="7919059" y="1979250"/>
            <a:chExt cx="970800" cy="2912400"/>
          </a:xfrm>
        </p:grpSpPr>
        <p:sp>
          <p:nvSpPr>
            <p:cNvPr id="6957" name="Google Shape;6957;p27"/>
            <p:cNvSpPr/>
            <p:nvPr/>
          </p:nvSpPr>
          <p:spPr>
            <a:xfrm flipH="1">
              <a:off x="86471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7"/>
            <p:cNvSpPr/>
            <p:nvPr/>
          </p:nvSpPr>
          <p:spPr>
            <a:xfrm flipH="1">
              <a:off x="84044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7"/>
            <p:cNvSpPr/>
            <p:nvPr/>
          </p:nvSpPr>
          <p:spPr>
            <a:xfrm flipH="1">
              <a:off x="81617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7"/>
            <p:cNvSpPr/>
            <p:nvPr/>
          </p:nvSpPr>
          <p:spPr>
            <a:xfrm flipH="1">
              <a:off x="79190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7"/>
            <p:cNvSpPr/>
            <p:nvPr/>
          </p:nvSpPr>
          <p:spPr>
            <a:xfrm flipH="1">
              <a:off x="86471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7"/>
            <p:cNvSpPr/>
            <p:nvPr/>
          </p:nvSpPr>
          <p:spPr>
            <a:xfrm flipH="1">
              <a:off x="84044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7"/>
            <p:cNvSpPr/>
            <p:nvPr/>
          </p:nvSpPr>
          <p:spPr>
            <a:xfrm flipH="1">
              <a:off x="81617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7"/>
            <p:cNvSpPr/>
            <p:nvPr/>
          </p:nvSpPr>
          <p:spPr>
            <a:xfrm flipH="1">
              <a:off x="79190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7"/>
            <p:cNvSpPr/>
            <p:nvPr/>
          </p:nvSpPr>
          <p:spPr>
            <a:xfrm flipH="1">
              <a:off x="86471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7"/>
            <p:cNvSpPr/>
            <p:nvPr/>
          </p:nvSpPr>
          <p:spPr>
            <a:xfrm flipH="1">
              <a:off x="84044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7"/>
            <p:cNvSpPr/>
            <p:nvPr/>
          </p:nvSpPr>
          <p:spPr>
            <a:xfrm flipH="1">
              <a:off x="81617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7"/>
            <p:cNvSpPr/>
            <p:nvPr/>
          </p:nvSpPr>
          <p:spPr>
            <a:xfrm flipH="1">
              <a:off x="79190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7"/>
            <p:cNvSpPr/>
            <p:nvPr/>
          </p:nvSpPr>
          <p:spPr>
            <a:xfrm flipH="1">
              <a:off x="86471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7"/>
            <p:cNvSpPr/>
            <p:nvPr/>
          </p:nvSpPr>
          <p:spPr>
            <a:xfrm flipH="1">
              <a:off x="84044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7"/>
            <p:cNvSpPr/>
            <p:nvPr/>
          </p:nvSpPr>
          <p:spPr>
            <a:xfrm flipH="1">
              <a:off x="81617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7"/>
            <p:cNvSpPr/>
            <p:nvPr/>
          </p:nvSpPr>
          <p:spPr>
            <a:xfrm flipH="1">
              <a:off x="79190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7"/>
            <p:cNvSpPr/>
            <p:nvPr/>
          </p:nvSpPr>
          <p:spPr>
            <a:xfrm flipH="1">
              <a:off x="86471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7"/>
            <p:cNvSpPr/>
            <p:nvPr/>
          </p:nvSpPr>
          <p:spPr>
            <a:xfrm flipH="1">
              <a:off x="84044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7"/>
            <p:cNvSpPr/>
            <p:nvPr/>
          </p:nvSpPr>
          <p:spPr>
            <a:xfrm flipH="1">
              <a:off x="81617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7"/>
            <p:cNvSpPr/>
            <p:nvPr/>
          </p:nvSpPr>
          <p:spPr>
            <a:xfrm flipH="1">
              <a:off x="79190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7"/>
            <p:cNvSpPr/>
            <p:nvPr/>
          </p:nvSpPr>
          <p:spPr>
            <a:xfrm flipH="1">
              <a:off x="86471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7"/>
            <p:cNvSpPr/>
            <p:nvPr/>
          </p:nvSpPr>
          <p:spPr>
            <a:xfrm flipH="1">
              <a:off x="84044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7"/>
            <p:cNvSpPr/>
            <p:nvPr/>
          </p:nvSpPr>
          <p:spPr>
            <a:xfrm flipH="1">
              <a:off x="81617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7"/>
            <p:cNvSpPr/>
            <p:nvPr/>
          </p:nvSpPr>
          <p:spPr>
            <a:xfrm flipH="1">
              <a:off x="79190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7"/>
            <p:cNvSpPr/>
            <p:nvPr/>
          </p:nvSpPr>
          <p:spPr>
            <a:xfrm flipH="1">
              <a:off x="86471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27"/>
            <p:cNvSpPr/>
            <p:nvPr/>
          </p:nvSpPr>
          <p:spPr>
            <a:xfrm flipH="1">
              <a:off x="84044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27"/>
            <p:cNvSpPr/>
            <p:nvPr/>
          </p:nvSpPr>
          <p:spPr>
            <a:xfrm flipH="1">
              <a:off x="81617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7"/>
            <p:cNvSpPr/>
            <p:nvPr/>
          </p:nvSpPr>
          <p:spPr>
            <a:xfrm flipH="1">
              <a:off x="79190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27"/>
            <p:cNvSpPr/>
            <p:nvPr/>
          </p:nvSpPr>
          <p:spPr>
            <a:xfrm flipH="1">
              <a:off x="86471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27"/>
            <p:cNvSpPr/>
            <p:nvPr/>
          </p:nvSpPr>
          <p:spPr>
            <a:xfrm flipH="1">
              <a:off x="84044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7"/>
            <p:cNvSpPr/>
            <p:nvPr/>
          </p:nvSpPr>
          <p:spPr>
            <a:xfrm flipH="1">
              <a:off x="81617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7"/>
            <p:cNvSpPr/>
            <p:nvPr/>
          </p:nvSpPr>
          <p:spPr>
            <a:xfrm flipH="1">
              <a:off x="79190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7"/>
            <p:cNvSpPr/>
            <p:nvPr/>
          </p:nvSpPr>
          <p:spPr>
            <a:xfrm flipH="1">
              <a:off x="86471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7"/>
            <p:cNvSpPr/>
            <p:nvPr/>
          </p:nvSpPr>
          <p:spPr>
            <a:xfrm flipH="1">
              <a:off x="84044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7"/>
            <p:cNvSpPr/>
            <p:nvPr/>
          </p:nvSpPr>
          <p:spPr>
            <a:xfrm flipH="1">
              <a:off x="81617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7"/>
            <p:cNvSpPr/>
            <p:nvPr/>
          </p:nvSpPr>
          <p:spPr>
            <a:xfrm flipH="1">
              <a:off x="79190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7"/>
            <p:cNvSpPr/>
            <p:nvPr/>
          </p:nvSpPr>
          <p:spPr>
            <a:xfrm flipH="1">
              <a:off x="86471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7"/>
            <p:cNvSpPr/>
            <p:nvPr/>
          </p:nvSpPr>
          <p:spPr>
            <a:xfrm flipH="1">
              <a:off x="84044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7"/>
            <p:cNvSpPr/>
            <p:nvPr/>
          </p:nvSpPr>
          <p:spPr>
            <a:xfrm flipH="1">
              <a:off x="81617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7"/>
            <p:cNvSpPr/>
            <p:nvPr/>
          </p:nvSpPr>
          <p:spPr>
            <a:xfrm flipH="1">
              <a:off x="79190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7"/>
            <p:cNvSpPr/>
            <p:nvPr/>
          </p:nvSpPr>
          <p:spPr>
            <a:xfrm flipH="1">
              <a:off x="86471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7"/>
            <p:cNvSpPr/>
            <p:nvPr/>
          </p:nvSpPr>
          <p:spPr>
            <a:xfrm flipH="1">
              <a:off x="84044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7"/>
            <p:cNvSpPr/>
            <p:nvPr/>
          </p:nvSpPr>
          <p:spPr>
            <a:xfrm flipH="1">
              <a:off x="81617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7"/>
            <p:cNvSpPr/>
            <p:nvPr/>
          </p:nvSpPr>
          <p:spPr>
            <a:xfrm flipH="1">
              <a:off x="79190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7"/>
            <p:cNvSpPr/>
            <p:nvPr/>
          </p:nvSpPr>
          <p:spPr>
            <a:xfrm flipH="1">
              <a:off x="86471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7"/>
            <p:cNvSpPr/>
            <p:nvPr/>
          </p:nvSpPr>
          <p:spPr>
            <a:xfrm flipH="1">
              <a:off x="84044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7"/>
            <p:cNvSpPr/>
            <p:nvPr/>
          </p:nvSpPr>
          <p:spPr>
            <a:xfrm flipH="1">
              <a:off x="81617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7"/>
            <p:cNvSpPr/>
            <p:nvPr/>
          </p:nvSpPr>
          <p:spPr>
            <a:xfrm flipH="1">
              <a:off x="79190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27"/>
          <p:cNvGrpSpPr/>
          <p:nvPr/>
        </p:nvGrpSpPr>
        <p:grpSpPr>
          <a:xfrm>
            <a:off x="4545404" y="3627608"/>
            <a:ext cx="4125900" cy="1213500"/>
            <a:chOff x="4545404" y="3627608"/>
            <a:chExt cx="4125900" cy="1213500"/>
          </a:xfrm>
        </p:grpSpPr>
        <p:sp>
          <p:nvSpPr>
            <p:cNvPr id="7006" name="Google Shape;7006;p27"/>
            <p:cNvSpPr/>
            <p:nvPr/>
          </p:nvSpPr>
          <p:spPr>
            <a:xfrm>
              <a:off x="45454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7"/>
            <p:cNvSpPr/>
            <p:nvPr/>
          </p:nvSpPr>
          <p:spPr>
            <a:xfrm>
              <a:off x="47881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7"/>
            <p:cNvSpPr/>
            <p:nvPr/>
          </p:nvSpPr>
          <p:spPr>
            <a:xfrm>
              <a:off x="50308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7"/>
            <p:cNvSpPr/>
            <p:nvPr/>
          </p:nvSpPr>
          <p:spPr>
            <a:xfrm>
              <a:off x="52735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7"/>
            <p:cNvSpPr/>
            <p:nvPr/>
          </p:nvSpPr>
          <p:spPr>
            <a:xfrm>
              <a:off x="55162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7"/>
            <p:cNvSpPr/>
            <p:nvPr/>
          </p:nvSpPr>
          <p:spPr>
            <a:xfrm>
              <a:off x="57589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7"/>
            <p:cNvSpPr/>
            <p:nvPr/>
          </p:nvSpPr>
          <p:spPr>
            <a:xfrm>
              <a:off x="60016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7"/>
            <p:cNvSpPr/>
            <p:nvPr/>
          </p:nvSpPr>
          <p:spPr>
            <a:xfrm>
              <a:off x="62443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7"/>
            <p:cNvSpPr/>
            <p:nvPr/>
          </p:nvSpPr>
          <p:spPr>
            <a:xfrm>
              <a:off x="64870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7"/>
            <p:cNvSpPr/>
            <p:nvPr/>
          </p:nvSpPr>
          <p:spPr>
            <a:xfrm>
              <a:off x="67297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7"/>
            <p:cNvSpPr/>
            <p:nvPr/>
          </p:nvSpPr>
          <p:spPr>
            <a:xfrm>
              <a:off x="69724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7"/>
            <p:cNvSpPr/>
            <p:nvPr/>
          </p:nvSpPr>
          <p:spPr>
            <a:xfrm>
              <a:off x="72151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7"/>
            <p:cNvSpPr/>
            <p:nvPr/>
          </p:nvSpPr>
          <p:spPr>
            <a:xfrm>
              <a:off x="74578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7"/>
            <p:cNvSpPr/>
            <p:nvPr/>
          </p:nvSpPr>
          <p:spPr>
            <a:xfrm>
              <a:off x="77005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7"/>
            <p:cNvSpPr/>
            <p:nvPr/>
          </p:nvSpPr>
          <p:spPr>
            <a:xfrm>
              <a:off x="79432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7"/>
            <p:cNvSpPr/>
            <p:nvPr/>
          </p:nvSpPr>
          <p:spPr>
            <a:xfrm>
              <a:off x="81859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27"/>
            <p:cNvSpPr/>
            <p:nvPr/>
          </p:nvSpPr>
          <p:spPr>
            <a:xfrm>
              <a:off x="8428604" y="4598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27"/>
            <p:cNvSpPr/>
            <p:nvPr/>
          </p:nvSpPr>
          <p:spPr>
            <a:xfrm>
              <a:off x="45454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27"/>
            <p:cNvSpPr/>
            <p:nvPr/>
          </p:nvSpPr>
          <p:spPr>
            <a:xfrm>
              <a:off x="47881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27"/>
            <p:cNvSpPr/>
            <p:nvPr/>
          </p:nvSpPr>
          <p:spPr>
            <a:xfrm>
              <a:off x="50308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27"/>
            <p:cNvSpPr/>
            <p:nvPr/>
          </p:nvSpPr>
          <p:spPr>
            <a:xfrm>
              <a:off x="52735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7"/>
            <p:cNvSpPr/>
            <p:nvPr/>
          </p:nvSpPr>
          <p:spPr>
            <a:xfrm>
              <a:off x="55162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7"/>
            <p:cNvSpPr/>
            <p:nvPr/>
          </p:nvSpPr>
          <p:spPr>
            <a:xfrm>
              <a:off x="57589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7"/>
            <p:cNvSpPr/>
            <p:nvPr/>
          </p:nvSpPr>
          <p:spPr>
            <a:xfrm>
              <a:off x="60016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7"/>
            <p:cNvSpPr/>
            <p:nvPr/>
          </p:nvSpPr>
          <p:spPr>
            <a:xfrm>
              <a:off x="62443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7"/>
            <p:cNvSpPr/>
            <p:nvPr/>
          </p:nvSpPr>
          <p:spPr>
            <a:xfrm>
              <a:off x="64870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7"/>
            <p:cNvSpPr/>
            <p:nvPr/>
          </p:nvSpPr>
          <p:spPr>
            <a:xfrm>
              <a:off x="67297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7"/>
            <p:cNvSpPr/>
            <p:nvPr/>
          </p:nvSpPr>
          <p:spPr>
            <a:xfrm>
              <a:off x="69724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7"/>
            <p:cNvSpPr/>
            <p:nvPr/>
          </p:nvSpPr>
          <p:spPr>
            <a:xfrm>
              <a:off x="72151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7"/>
            <p:cNvSpPr/>
            <p:nvPr/>
          </p:nvSpPr>
          <p:spPr>
            <a:xfrm>
              <a:off x="74578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7"/>
            <p:cNvSpPr/>
            <p:nvPr/>
          </p:nvSpPr>
          <p:spPr>
            <a:xfrm>
              <a:off x="77005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7"/>
            <p:cNvSpPr/>
            <p:nvPr/>
          </p:nvSpPr>
          <p:spPr>
            <a:xfrm>
              <a:off x="79432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7"/>
            <p:cNvSpPr/>
            <p:nvPr/>
          </p:nvSpPr>
          <p:spPr>
            <a:xfrm>
              <a:off x="81859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7"/>
            <p:cNvSpPr/>
            <p:nvPr/>
          </p:nvSpPr>
          <p:spPr>
            <a:xfrm>
              <a:off x="8428604" y="4355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7"/>
            <p:cNvSpPr/>
            <p:nvPr/>
          </p:nvSpPr>
          <p:spPr>
            <a:xfrm>
              <a:off x="45454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7"/>
            <p:cNvSpPr/>
            <p:nvPr/>
          </p:nvSpPr>
          <p:spPr>
            <a:xfrm>
              <a:off x="47881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7"/>
            <p:cNvSpPr/>
            <p:nvPr/>
          </p:nvSpPr>
          <p:spPr>
            <a:xfrm>
              <a:off x="50308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7"/>
            <p:cNvSpPr/>
            <p:nvPr/>
          </p:nvSpPr>
          <p:spPr>
            <a:xfrm>
              <a:off x="52735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7"/>
            <p:cNvSpPr/>
            <p:nvPr/>
          </p:nvSpPr>
          <p:spPr>
            <a:xfrm>
              <a:off x="55162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7"/>
            <p:cNvSpPr/>
            <p:nvPr/>
          </p:nvSpPr>
          <p:spPr>
            <a:xfrm>
              <a:off x="57589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7"/>
            <p:cNvSpPr/>
            <p:nvPr/>
          </p:nvSpPr>
          <p:spPr>
            <a:xfrm>
              <a:off x="60016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7"/>
            <p:cNvSpPr/>
            <p:nvPr/>
          </p:nvSpPr>
          <p:spPr>
            <a:xfrm>
              <a:off x="62443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7"/>
            <p:cNvSpPr/>
            <p:nvPr/>
          </p:nvSpPr>
          <p:spPr>
            <a:xfrm>
              <a:off x="64870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7"/>
            <p:cNvSpPr/>
            <p:nvPr/>
          </p:nvSpPr>
          <p:spPr>
            <a:xfrm>
              <a:off x="67297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7"/>
            <p:cNvSpPr/>
            <p:nvPr/>
          </p:nvSpPr>
          <p:spPr>
            <a:xfrm>
              <a:off x="69724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7"/>
            <p:cNvSpPr/>
            <p:nvPr/>
          </p:nvSpPr>
          <p:spPr>
            <a:xfrm>
              <a:off x="72151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7"/>
            <p:cNvSpPr/>
            <p:nvPr/>
          </p:nvSpPr>
          <p:spPr>
            <a:xfrm>
              <a:off x="74578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7"/>
            <p:cNvSpPr/>
            <p:nvPr/>
          </p:nvSpPr>
          <p:spPr>
            <a:xfrm>
              <a:off x="77005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7"/>
            <p:cNvSpPr/>
            <p:nvPr/>
          </p:nvSpPr>
          <p:spPr>
            <a:xfrm>
              <a:off x="79432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7"/>
            <p:cNvSpPr/>
            <p:nvPr/>
          </p:nvSpPr>
          <p:spPr>
            <a:xfrm>
              <a:off x="81859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7"/>
            <p:cNvSpPr/>
            <p:nvPr/>
          </p:nvSpPr>
          <p:spPr>
            <a:xfrm>
              <a:off x="8428604" y="41130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7"/>
            <p:cNvSpPr/>
            <p:nvPr/>
          </p:nvSpPr>
          <p:spPr>
            <a:xfrm>
              <a:off x="45454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7"/>
            <p:cNvSpPr/>
            <p:nvPr/>
          </p:nvSpPr>
          <p:spPr>
            <a:xfrm>
              <a:off x="47881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7"/>
            <p:cNvSpPr/>
            <p:nvPr/>
          </p:nvSpPr>
          <p:spPr>
            <a:xfrm>
              <a:off x="50308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7"/>
            <p:cNvSpPr/>
            <p:nvPr/>
          </p:nvSpPr>
          <p:spPr>
            <a:xfrm>
              <a:off x="52735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7"/>
            <p:cNvSpPr/>
            <p:nvPr/>
          </p:nvSpPr>
          <p:spPr>
            <a:xfrm>
              <a:off x="55162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7"/>
            <p:cNvSpPr/>
            <p:nvPr/>
          </p:nvSpPr>
          <p:spPr>
            <a:xfrm>
              <a:off x="57589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27"/>
            <p:cNvSpPr/>
            <p:nvPr/>
          </p:nvSpPr>
          <p:spPr>
            <a:xfrm>
              <a:off x="60016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27"/>
            <p:cNvSpPr/>
            <p:nvPr/>
          </p:nvSpPr>
          <p:spPr>
            <a:xfrm>
              <a:off x="62443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27"/>
            <p:cNvSpPr/>
            <p:nvPr/>
          </p:nvSpPr>
          <p:spPr>
            <a:xfrm>
              <a:off x="64870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27"/>
            <p:cNvSpPr/>
            <p:nvPr/>
          </p:nvSpPr>
          <p:spPr>
            <a:xfrm>
              <a:off x="67297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27"/>
            <p:cNvSpPr/>
            <p:nvPr/>
          </p:nvSpPr>
          <p:spPr>
            <a:xfrm>
              <a:off x="69724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27"/>
            <p:cNvSpPr/>
            <p:nvPr/>
          </p:nvSpPr>
          <p:spPr>
            <a:xfrm>
              <a:off x="72151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27"/>
            <p:cNvSpPr/>
            <p:nvPr/>
          </p:nvSpPr>
          <p:spPr>
            <a:xfrm>
              <a:off x="74578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27"/>
            <p:cNvSpPr/>
            <p:nvPr/>
          </p:nvSpPr>
          <p:spPr>
            <a:xfrm>
              <a:off x="77005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27"/>
            <p:cNvSpPr/>
            <p:nvPr/>
          </p:nvSpPr>
          <p:spPr>
            <a:xfrm>
              <a:off x="79432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7"/>
            <p:cNvSpPr/>
            <p:nvPr/>
          </p:nvSpPr>
          <p:spPr>
            <a:xfrm>
              <a:off x="81859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27"/>
            <p:cNvSpPr/>
            <p:nvPr/>
          </p:nvSpPr>
          <p:spPr>
            <a:xfrm>
              <a:off x="8428604" y="38703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27"/>
            <p:cNvSpPr/>
            <p:nvPr/>
          </p:nvSpPr>
          <p:spPr>
            <a:xfrm>
              <a:off x="45454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27"/>
            <p:cNvSpPr/>
            <p:nvPr/>
          </p:nvSpPr>
          <p:spPr>
            <a:xfrm>
              <a:off x="47881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27"/>
            <p:cNvSpPr/>
            <p:nvPr/>
          </p:nvSpPr>
          <p:spPr>
            <a:xfrm>
              <a:off x="50308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27"/>
            <p:cNvSpPr/>
            <p:nvPr/>
          </p:nvSpPr>
          <p:spPr>
            <a:xfrm>
              <a:off x="52735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27"/>
            <p:cNvSpPr/>
            <p:nvPr/>
          </p:nvSpPr>
          <p:spPr>
            <a:xfrm>
              <a:off x="55162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27"/>
            <p:cNvSpPr/>
            <p:nvPr/>
          </p:nvSpPr>
          <p:spPr>
            <a:xfrm>
              <a:off x="57589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27"/>
            <p:cNvSpPr/>
            <p:nvPr/>
          </p:nvSpPr>
          <p:spPr>
            <a:xfrm>
              <a:off x="60016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27"/>
            <p:cNvSpPr/>
            <p:nvPr/>
          </p:nvSpPr>
          <p:spPr>
            <a:xfrm>
              <a:off x="62443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27"/>
            <p:cNvSpPr/>
            <p:nvPr/>
          </p:nvSpPr>
          <p:spPr>
            <a:xfrm>
              <a:off x="64870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27"/>
            <p:cNvSpPr/>
            <p:nvPr/>
          </p:nvSpPr>
          <p:spPr>
            <a:xfrm>
              <a:off x="67297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27"/>
            <p:cNvSpPr/>
            <p:nvPr/>
          </p:nvSpPr>
          <p:spPr>
            <a:xfrm>
              <a:off x="69724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27"/>
            <p:cNvSpPr/>
            <p:nvPr/>
          </p:nvSpPr>
          <p:spPr>
            <a:xfrm>
              <a:off x="72151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27"/>
            <p:cNvSpPr/>
            <p:nvPr/>
          </p:nvSpPr>
          <p:spPr>
            <a:xfrm>
              <a:off x="74578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7"/>
            <p:cNvSpPr/>
            <p:nvPr/>
          </p:nvSpPr>
          <p:spPr>
            <a:xfrm>
              <a:off x="77005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7"/>
            <p:cNvSpPr/>
            <p:nvPr/>
          </p:nvSpPr>
          <p:spPr>
            <a:xfrm>
              <a:off x="79432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7"/>
            <p:cNvSpPr/>
            <p:nvPr/>
          </p:nvSpPr>
          <p:spPr>
            <a:xfrm>
              <a:off x="81859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7"/>
            <p:cNvSpPr/>
            <p:nvPr/>
          </p:nvSpPr>
          <p:spPr>
            <a:xfrm>
              <a:off x="8428604" y="36276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1" name="Google Shape;7091;p27"/>
          <p:cNvSpPr txBox="1"/>
          <p:nvPr>
            <p:ph idx="1" type="subTitle"/>
          </p:nvPr>
        </p:nvSpPr>
        <p:spPr>
          <a:xfrm>
            <a:off x="967850" y="2603375"/>
            <a:ext cx="3279600" cy="135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92" name="Google Shape;7092;p27"/>
          <p:cNvSpPr txBox="1"/>
          <p:nvPr>
            <p:ph type="title"/>
          </p:nvPr>
        </p:nvSpPr>
        <p:spPr>
          <a:xfrm>
            <a:off x="967850" y="1146000"/>
            <a:ext cx="3279600" cy="1407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400"/>
              <a:buNone/>
              <a:defRPr>
                <a:solidFill>
                  <a:srgbClr val="20212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093" name="Google Shape;7093;p27"/>
          <p:cNvGrpSpPr/>
          <p:nvPr/>
        </p:nvGrpSpPr>
        <p:grpSpPr>
          <a:xfrm>
            <a:off x="6942762" y="4038616"/>
            <a:ext cx="783680" cy="395688"/>
            <a:chOff x="-1940842" y="-1147617"/>
            <a:chExt cx="1405200" cy="709500"/>
          </a:xfrm>
        </p:grpSpPr>
        <p:sp>
          <p:nvSpPr>
            <p:cNvPr id="7094" name="Google Shape;7094;p27"/>
            <p:cNvSpPr/>
            <p:nvPr/>
          </p:nvSpPr>
          <p:spPr>
            <a:xfrm>
              <a:off x="-1940842" y="-1147617"/>
              <a:ext cx="1405200" cy="709500"/>
            </a:xfrm>
            <a:prstGeom prst="wedgeRectCallout">
              <a:avLst>
                <a:gd fmla="val -33495" name="adj1"/>
                <a:gd fmla="val 76913" name="adj2"/>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7"/>
            <p:cNvSpPr/>
            <p:nvPr/>
          </p:nvSpPr>
          <p:spPr>
            <a:xfrm>
              <a:off x="-151275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7"/>
            <p:cNvSpPr/>
            <p:nvPr/>
          </p:nvSpPr>
          <p:spPr>
            <a:xfrm>
              <a:off x="-1267071"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7"/>
            <p:cNvSpPr/>
            <p:nvPr/>
          </p:nvSpPr>
          <p:spPr>
            <a:xfrm>
              <a:off x="-102138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7098" name="Shape 7098"/>
        <p:cNvGrpSpPr/>
        <p:nvPr/>
      </p:nvGrpSpPr>
      <p:grpSpPr>
        <a:xfrm>
          <a:off x="0" y="0"/>
          <a:ext cx="0" cy="0"/>
          <a:chOff x="0" y="0"/>
          <a:chExt cx="0" cy="0"/>
        </a:xfrm>
      </p:grpSpPr>
      <p:grpSp>
        <p:nvGrpSpPr>
          <p:cNvPr id="7099" name="Google Shape;7099;p28"/>
          <p:cNvGrpSpPr/>
          <p:nvPr/>
        </p:nvGrpSpPr>
        <p:grpSpPr>
          <a:xfrm flipH="1">
            <a:off x="287576" y="2424208"/>
            <a:ext cx="4125900" cy="2184300"/>
            <a:chOff x="715100" y="-2035675"/>
            <a:chExt cx="4125900" cy="2184300"/>
          </a:xfrm>
        </p:grpSpPr>
        <p:sp>
          <p:nvSpPr>
            <p:cNvPr id="7100" name="Google Shape;7100;p28"/>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8"/>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8"/>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8"/>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8"/>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8"/>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8"/>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8"/>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8"/>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8"/>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8"/>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8"/>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8"/>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8"/>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8"/>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8"/>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8"/>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8"/>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8"/>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8"/>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8"/>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8"/>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28"/>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8"/>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8"/>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8"/>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28"/>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28"/>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8"/>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8"/>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8"/>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8"/>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8"/>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8"/>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8"/>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8"/>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8"/>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8"/>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8"/>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8"/>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8"/>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8"/>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8"/>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8"/>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8"/>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8"/>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8"/>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8"/>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8"/>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8"/>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8"/>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8"/>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8"/>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8"/>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8"/>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8"/>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8"/>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8"/>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8"/>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8"/>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8"/>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8"/>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8"/>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8"/>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8"/>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8"/>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8"/>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8"/>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8"/>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8"/>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8"/>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8"/>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8"/>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8"/>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8"/>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8"/>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8"/>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8"/>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8"/>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8"/>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8"/>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8"/>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8"/>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8"/>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8"/>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8"/>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8"/>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8"/>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8"/>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8"/>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8"/>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8"/>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8"/>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8"/>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8"/>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8"/>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8"/>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8"/>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8"/>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8"/>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8"/>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8"/>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8"/>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8"/>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8"/>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8"/>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8"/>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8"/>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8"/>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8"/>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8"/>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8"/>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8"/>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8"/>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8"/>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8"/>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8"/>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8"/>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8"/>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8"/>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8"/>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8"/>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8"/>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8"/>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8"/>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8"/>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8"/>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8"/>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8"/>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8"/>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8"/>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8"/>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8"/>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8"/>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8"/>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8"/>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8"/>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8"/>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8"/>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8"/>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8"/>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8"/>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8"/>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8"/>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8"/>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8"/>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8"/>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8"/>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8"/>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8"/>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8"/>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8"/>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8"/>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28"/>
          <p:cNvGrpSpPr/>
          <p:nvPr/>
        </p:nvGrpSpPr>
        <p:grpSpPr>
          <a:xfrm>
            <a:off x="7936407" y="296549"/>
            <a:ext cx="970800" cy="2912400"/>
            <a:chOff x="7919059" y="1979250"/>
            <a:chExt cx="970800" cy="2912400"/>
          </a:xfrm>
        </p:grpSpPr>
        <p:sp>
          <p:nvSpPr>
            <p:cNvPr id="7254" name="Google Shape;7254;p28"/>
            <p:cNvSpPr/>
            <p:nvPr/>
          </p:nvSpPr>
          <p:spPr>
            <a:xfrm flipH="1">
              <a:off x="86471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8"/>
            <p:cNvSpPr/>
            <p:nvPr/>
          </p:nvSpPr>
          <p:spPr>
            <a:xfrm flipH="1">
              <a:off x="84044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8"/>
            <p:cNvSpPr/>
            <p:nvPr/>
          </p:nvSpPr>
          <p:spPr>
            <a:xfrm flipH="1">
              <a:off x="81617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8"/>
            <p:cNvSpPr/>
            <p:nvPr/>
          </p:nvSpPr>
          <p:spPr>
            <a:xfrm flipH="1">
              <a:off x="79190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8"/>
            <p:cNvSpPr/>
            <p:nvPr/>
          </p:nvSpPr>
          <p:spPr>
            <a:xfrm flipH="1">
              <a:off x="86471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8"/>
            <p:cNvSpPr/>
            <p:nvPr/>
          </p:nvSpPr>
          <p:spPr>
            <a:xfrm flipH="1">
              <a:off x="84044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8"/>
            <p:cNvSpPr/>
            <p:nvPr/>
          </p:nvSpPr>
          <p:spPr>
            <a:xfrm flipH="1">
              <a:off x="81617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8"/>
            <p:cNvSpPr/>
            <p:nvPr/>
          </p:nvSpPr>
          <p:spPr>
            <a:xfrm flipH="1">
              <a:off x="79190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8"/>
            <p:cNvSpPr/>
            <p:nvPr/>
          </p:nvSpPr>
          <p:spPr>
            <a:xfrm flipH="1">
              <a:off x="86471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8"/>
            <p:cNvSpPr/>
            <p:nvPr/>
          </p:nvSpPr>
          <p:spPr>
            <a:xfrm flipH="1">
              <a:off x="84044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8"/>
            <p:cNvSpPr/>
            <p:nvPr/>
          </p:nvSpPr>
          <p:spPr>
            <a:xfrm flipH="1">
              <a:off x="81617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8"/>
            <p:cNvSpPr/>
            <p:nvPr/>
          </p:nvSpPr>
          <p:spPr>
            <a:xfrm flipH="1">
              <a:off x="79190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8"/>
            <p:cNvSpPr/>
            <p:nvPr/>
          </p:nvSpPr>
          <p:spPr>
            <a:xfrm flipH="1">
              <a:off x="86471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8"/>
            <p:cNvSpPr/>
            <p:nvPr/>
          </p:nvSpPr>
          <p:spPr>
            <a:xfrm flipH="1">
              <a:off x="84044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8"/>
            <p:cNvSpPr/>
            <p:nvPr/>
          </p:nvSpPr>
          <p:spPr>
            <a:xfrm flipH="1">
              <a:off x="81617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8"/>
            <p:cNvSpPr/>
            <p:nvPr/>
          </p:nvSpPr>
          <p:spPr>
            <a:xfrm flipH="1">
              <a:off x="79190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8"/>
            <p:cNvSpPr/>
            <p:nvPr/>
          </p:nvSpPr>
          <p:spPr>
            <a:xfrm flipH="1">
              <a:off x="86471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8"/>
            <p:cNvSpPr/>
            <p:nvPr/>
          </p:nvSpPr>
          <p:spPr>
            <a:xfrm flipH="1">
              <a:off x="84044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8"/>
            <p:cNvSpPr/>
            <p:nvPr/>
          </p:nvSpPr>
          <p:spPr>
            <a:xfrm flipH="1">
              <a:off x="81617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8"/>
            <p:cNvSpPr/>
            <p:nvPr/>
          </p:nvSpPr>
          <p:spPr>
            <a:xfrm flipH="1">
              <a:off x="79190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8"/>
            <p:cNvSpPr/>
            <p:nvPr/>
          </p:nvSpPr>
          <p:spPr>
            <a:xfrm flipH="1">
              <a:off x="86471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8"/>
            <p:cNvSpPr/>
            <p:nvPr/>
          </p:nvSpPr>
          <p:spPr>
            <a:xfrm flipH="1">
              <a:off x="84044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8"/>
            <p:cNvSpPr/>
            <p:nvPr/>
          </p:nvSpPr>
          <p:spPr>
            <a:xfrm flipH="1">
              <a:off x="81617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8"/>
            <p:cNvSpPr/>
            <p:nvPr/>
          </p:nvSpPr>
          <p:spPr>
            <a:xfrm flipH="1">
              <a:off x="79190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8"/>
            <p:cNvSpPr/>
            <p:nvPr/>
          </p:nvSpPr>
          <p:spPr>
            <a:xfrm flipH="1">
              <a:off x="86471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8"/>
            <p:cNvSpPr/>
            <p:nvPr/>
          </p:nvSpPr>
          <p:spPr>
            <a:xfrm flipH="1">
              <a:off x="84044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8"/>
            <p:cNvSpPr/>
            <p:nvPr/>
          </p:nvSpPr>
          <p:spPr>
            <a:xfrm flipH="1">
              <a:off x="81617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8"/>
            <p:cNvSpPr/>
            <p:nvPr/>
          </p:nvSpPr>
          <p:spPr>
            <a:xfrm flipH="1">
              <a:off x="79190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8"/>
            <p:cNvSpPr/>
            <p:nvPr/>
          </p:nvSpPr>
          <p:spPr>
            <a:xfrm flipH="1">
              <a:off x="86471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8"/>
            <p:cNvSpPr/>
            <p:nvPr/>
          </p:nvSpPr>
          <p:spPr>
            <a:xfrm flipH="1">
              <a:off x="84044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8"/>
            <p:cNvSpPr/>
            <p:nvPr/>
          </p:nvSpPr>
          <p:spPr>
            <a:xfrm flipH="1">
              <a:off x="81617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8"/>
            <p:cNvSpPr/>
            <p:nvPr/>
          </p:nvSpPr>
          <p:spPr>
            <a:xfrm flipH="1">
              <a:off x="79190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8"/>
            <p:cNvSpPr/>
            <p:nvPr/>
          </p:nvSpPr>
          <p:spPr>
            <a:xfrm flipH="1">
              <a:off x="86471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8"/>
            <p:cNvSpPr/>
            <p:nvPr/>
          </p:nvSpPr>
          <p:spPr>
            <a:xfrm flipH="1">
              <a:off x="84044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8"/>
            <p:cNvSpPr/>
            <p:nvPr/>
          </p:nvSpPr>
          <p:spPr>
            <a:xfrm flipH="1">
              <a:off x="81617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8"/>
            <p:cNvSpPr/>
            <p:nvPr/>
          </p:nvSpPr>
          <p:spPr>
            <a:xfrm flipH="1">
              <a:off x="79190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8"/>
            <p:cNvSpPr/>
            <p:nvPr/>
          </p:nvSpPr>
          <p:spPr>
            <a:xfrm flipH="1">
              <a:off x="86471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8"/>
            <p:cNvSpPr/>
            <p:nvPr/>
          </p:nvSpPr>
          <p:spPr>
            <a:xfrm flipH="1">
              <a:off x="84044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8"/>
            <p:cNvSpPr/>
            <p:nvPr/>
          </p:nvSpPr>
          <p:spPr>
            <a:xfrm flipH="1">
              <a:off x="81617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8"/>
            <p:cNvSpPr/>
            <p:nvPr/>
          </p:nvSpPr>
          <p:spPr>
            <a:xfrm flipH="1">
              <a:off x="79190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8"/>
            <p:cNvSpPr/>
            <p:nvPr/>
          </p:nvSpPr>
          <p:spPr>
            <a:xfrm flipH="1">
              <a:off x="86471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8"/>
            <p:cNvSpPr/>
            <p:nvPr/>
          </p:nvSpPr>
          <p:spPr>
            <a:xfrm flipH="1">
              <a:off x="84044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8"/>
            <p:cNvSpPr/>
            <p:nvPr/>
          </p:nvSpPr>
          <p:spPr>
            <a:xfrm flipH="1">
              <a:off x="81617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8"/>
            <p:cNvSpPr/>
            <p:nvPr/>
          </p:nvSpPr>
          <p:spPr>
            <a:xfrm flipH="1">
              <a:off x="79190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8"/>
            <p:cNvSpPr/>
            <p:nvPr/>
          </p:nvSpPr>
          <p:spPr>
            <a:xfrm flipH="1">
              <a:off x="86471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8"/>
            <p:cNvSpPr/>
            <p:nvPr/>
          </p:nvSpPr>
          <p:spPr>
            <a:xfrm flipH="1">
              <a:off x="84044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8"/>
            <p:cNvSpPr/>
            <p:nvPr/>
          </p:nvSpPr>
          <p:spPr>
            <a:xfrm flipH="1">
              <a:off x="81617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8"/>
            <p:cNvSpPr/>
            <p:nvPr/>
          </p:nvSpPr>
          <p:spPr>
            <a:xfrm flipH="1">
              <a:off x="79190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2" name="Google Shape;7302;p28"/>
          <p:cNvSpPr txBox="1"/>
          <p:nvPr>
            <p:ph idx="1" type="subTitle"/>
          </p:nvPr>
        </p:nvSpPr>
        <p:spPr>
          <a:xfrm>
            <a:off x="4820100" y="2603375"/>
            <a:ext cx="3427800" cy="135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03" name="Google Shape;7303;p28"/>
          <p:cNvSpPr txBox="1"/>
          <p:nvPr>
            <p:ph type="title"/>
          </p:nvPr>
        </p:nvSpPr>
        <p:spPr>
          <a:xfrm>
            <a:off x="4820100" y="1146000"/>
            <a:ext cx="3427800" cy="1407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400"/>
              <a:buNone/>
              <a:defRPr>
                <a:solidFill>
                  <a:srgbClr val="20212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304" name="Google Shape;7304;p28"/>
          <p:cNvGrpSpPr/>
          <p:nvPr/>
        </p:nvGrpSpPr>
        <p:grpSpPr>
          <a:xfrm>
            <a:off x="287569" y="534999"/>
            <a:ext cx="931484" cy="842113"/>
            <a:chOff x="-2157612" y="1129050"/>
            <a:chExt cx="1292113" cy="1168141"/>
          </a:xfrm>
        </p:grpSpPr>
        <p:grpSp>
          <p:nvGrpSpPr>
            <p:cNvPr id="7305" name="Google Shape;7305;p28"/>
            <p:cNvGrpSpPr/>
            <p:nvPr/>
          </p:nvGrpSpPr>
          <p:grpSpPr>
            <a:xfrm>
              <a:off x="-2157612" y="1129050"/>
              <a:ext cx="1292113" cy="1168141"/>
              <a:chOff x="-2157612" y="1129050"/>
              <a:chExt cx="1292113" cy="1168141"/>
            </a:xfrm>
          </p:grpSpPr>
          <p:sp>
            <p:nvSpPr>
              <p:cNvPr id="7306" name="Google Shape;7306;p28"/>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8"/>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28"/>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8"/>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8"/>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8"/>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8"/>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8"/>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8"/>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8"/>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8"/>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8"/>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8"/>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8"/>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8"/>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8"/>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8"/>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8"/>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8"/>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8"/>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8"/>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8"/>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8"/>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28"/>
            <p:cNvGrpSpPr/>
            <p:nvPr/>
          </p:nvGrpSpPr>
          <p:grpSpPr>
            <a:xfrm>
              <a:off x="-1901166" y="1251073"/>
              <a:ext cx="779222" cy="642578"/>
              <a:chOff x="474809" y="1560440"/>
              <a:chExt cx="475831" cy="392414"/>
            </a:xfrm>
          </p:grpSpPr>
          <p:sp>
            <p:nvSpPr>
              <p:cNvPr id="7330" name="Google Shape;7330;p28"/>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8"/>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28"/>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8"/>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8"/>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8"/>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8"/>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8"/>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28"/>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8"/>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8"/>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8"/>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8"/>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8"/>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8"/>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28"/>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8"/>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8"/>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8"/>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8"/>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8"/>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8"/>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8"/>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8"/>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8"/>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8"/>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8"/>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8"/>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8"/>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8"/>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8"/>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8"/>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8"/>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8"/>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8"/>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8"/>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8"/>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8"/>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8"/>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8"/>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8"/>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8"/>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8"/>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8"/>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28"/>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8"/>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8"/>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8"/>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8"/>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8"/>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8"/>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8"/>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8"/>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8"/>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8"/>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8"/>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8"/>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8"/>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8"/>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8"/>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8"/>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8"/>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8"/>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8"/>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8"/>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8"/>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8"/>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8"/>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8"/>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8"/>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8"/>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8"/>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8"/>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8"/>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8"/>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8"/>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8"/>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8"/>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8"/>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8"/>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8"/>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8"/>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8"/>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8"/>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8"/>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8"/>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8"/>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8"/>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8"/>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8"/>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8"/>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8"/>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8"/>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8"/>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8"/>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8"/>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8"/>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8"/>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8"/>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28"/>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8"/>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8"/>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28"/>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28"/>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28"/>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8"/>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8"/>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8"/>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8"/>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8"/>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8"/>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28"/>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8"/>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8"/>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8"/>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8"/>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8"/>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8"/>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8"/>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8"/>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8"/>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8"/>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8"/>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28"/>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28"/>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8"/>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8"/>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8"/>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8"/>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28"/>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28"/>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28"/>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8"/>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8"/>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8"/>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8"/>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8"/>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8"/>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8"/>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8"/>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8"/>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8"/>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8"/>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8"/>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8"/>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8"/>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8"/>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8"/>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8"/>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8"/>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8"/>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8"/>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8"/>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8"/>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8"/>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8"/>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8"/>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8"/>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8"/>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8"/>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8"/>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8"/>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8"/>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8"/>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8"/>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8"/>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8"/>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8"/>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8"/>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8"/>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8"/>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28"/>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8"/>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8"/>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8"/>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8"/>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8"/>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8"/>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8"/>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8"/>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8"/>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8"/>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8"/>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8"/>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8"/>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8"/>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8"/>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8"/>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8"/>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8"/>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8"/>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8"/>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8"/>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8"/>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8"/>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8"/>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8"/>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8"/>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8"/>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8"/>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8"/>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8"/>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8"/>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8"/>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8"/>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8"/>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8"/>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8"/>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28"/>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8"/>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8"/>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8"/>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8"/>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8"/>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8"/>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8"/>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8"/>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8"/>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8"/>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8"/>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8"/>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8"/>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8"/>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8"/>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8"/>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8"/>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8"/>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8"/>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8"/>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8"/>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8"/>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8"/>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28"/>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28"/>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8"/>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8"/>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8"/>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8"/>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8"/>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8"/>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8"/>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8"/>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8"/>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8"/>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8"/>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8"/>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7576" name="Shape 7576"/>
        <p:cNvGrpSpPr/>
        <p:nvPr/>
      </p:nvGrpSpPr>
      <p:grpSpPr>
        <a:xfrm>
          <a:off x="0" y="0"/>
          <a:ext cx="0" cy="0"/>
          <a:chOff x="0" y="0"/>
          <a:chExt cx="0" cy="0"/>
        </a:xfrm>
      </p:grpSpPr>
      <p:grpSp>
        <p:nvGrpSpPr>
          <p:cNvPr id="7577" name="Google Shape;7577;p29"/>
          <p:cNvGrpSpPr/>
          <p:nvPr/>
        </p:nvGrpSpPr>
        <p:grpSpPr>
          <a:xfrm flipH="1">
            <a:off x="4505451" y="243008"/>
            <a:ext cx="4125900" cy="2184300"/>
            <a:chOff x="715100" y="-2035675"/>
            <a:chExt cx="4125900" cy="2184300"/>
          </a:xfrm>
        </p:grpSpPr>
        <p:sp>
          <p:nvSpPr>
            <p:cNvPr id="7578" name="Google Shape;7578;p29"/>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9"/>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9"/>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9"/>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9"/>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9"/>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9"/>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9"/>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9"/>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9"/>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9"/>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9"/>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9"/>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9"/>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9"/>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9"/>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9"/>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9"/>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9"/>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9"/>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29"/>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29"/>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9"/>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9"/>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9"/>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9"/>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9"/>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9"/>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9"/>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9"/>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9"/>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9"/>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9"/>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9"/>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9"/>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9"/>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9"/>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9"/>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9"/>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9"/>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9"/>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9"/>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9"/>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9"/>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29"/>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29"/>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9"/>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9"/>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9"/>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9"/>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9"/>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9"/>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9"/>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9"/>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9"/>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9"/>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9"/>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9"/>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9"/>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9"/>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9"/>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9"/>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9"/>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29"/>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9"/>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9"/>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9"/>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9"/>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9"/>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9"/>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9"/>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9"/>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9"/>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9"/>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9"/>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9"/>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9"/>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9"/>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9"/>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9"/>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9"/>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29"/>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9"/>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9"/>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9"/>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9"/>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9"/>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29"/>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29"/>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29"/>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29"/>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9"/>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29"/>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29"/>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9"/>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29"/>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9"/>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9"/>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9"/>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9"/>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29"/>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29"/>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9"/>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9"/>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9"/>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9"/>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9"/>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9"/>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9"/>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9"/>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9"/>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9"/>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9"/>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9"/>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29"/>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9"/>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9"/>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9"/>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9"/>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9"/>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9"/>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9"/>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9"/>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9"/>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9"/>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9"/>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9"/>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9"/>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9"/>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9"/>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9"/>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9"/>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29"/>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9"/>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9"/>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9"/>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9"/>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9"/>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9"/>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9"/>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9"/>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9"/>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9"/>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9"/>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9"/>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9"/>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9"/>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9"/>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9"/>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9"/>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29"/>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9"/>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9"/>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1" name="Google Shape;7731;p29"/>
          <p:cNvSpPr txBox="1"/>
          <p:nvPr>
            <p:ph idx="1" type="subTitle"/>
          </p:nvPr>
        </p:nvSpPr>
        <p:spPr>
          <a:xfrm>
            <a:off x="946700" y="2603375"/>
            <a:ext cx="3321900" cy="135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32" name="Google Shape;7732;p29"/>
          <p:cNvSpPr txBox="1"/>
          <p:nvPr>
            <p:ph type="title"/>
          </p:nvPr>
        </p:nvSpPr>
        <p:spPr>
          <a:xfrm>
            <a:off x="946700" y="1146000"/>
            <a:ext cx="3321900" cy="1407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400"/>
              <a:buNone/>
              <a:defRPr>
                <a:solidFill>
                  <a:srgbClr val="20212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733" name="Google Shape;7733;p29"/>
          <p:cNvGrpSpPr/>
          <p:nvPr/>
        </p:nvGrpSpPr>
        <p:grpSpPr>
          <a:xfrm>
            <a:off x="8150422" y="3728967"/>
            <a:ext cx="783680" cy="395688"/>
            <a:chOff x="-1940842" y="-1178775"/>
            <a:chExt cx="1405200" cy="709500"/>
          </a:xfrm>
        </p:grpSpPr>
        <p:sp>
          <p:nvSpPr>
            <p:cNvPr id="7734" name="Google Shape;7734;p29"/>
            <p:cNvSpPr/>
            <p:nvPr/>
          </p:nvSpPr>
          <p:spPr>
            <a:xfrm>
              <a:off x="-1940842" y="-1178775"/>
              <a:ext cx="1405200" cy="709500"/>
            </a:xfrm>
            <a:prstGeom prst="wedgeRectCallout">
              <a:avLst>
                <a:gd fmla="val -33495" name="adj1"/>
                <a:gd fmla="val 76913" name="adj2"/>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29"/>
            <p:cNvSpPr/>
            <p:nvPr/>
          </p:nvSpPr>
          <p:spPr>
            <a:xfrm>
              <a:off x="-1590650"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9"/>
            <p:cNvSpPr/>
            <p:nvPr/>
          </p:nvSpPr>
          <p:spPr>
            <a:xfrm>
              <a:off x="-1344965"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9"/>
            <p:cNvSpPr/>
            <p:nvPr/>
          </p:nvSpPr>
          <p:spPr>
            <a:xfrm>
              <a:off x="-1099280"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7738" name="Shape 7738"/>
        <p:cNvGrpSpPr/>
        <p:nvPr/>
      </p:nvGrpSpPr>
      <p:grpSpPr>
        <a:xfrm>
          <a:off x="0" y="0"/>
          <a:ext cx="0" cy="0"/>
          <a:chOff x="0" y="0"/>
          <a:chExt cx="0" cy="0"/>
        </a:xfrm>
      </p:grpSpPr>
      <p:grpSp>
        <p:nvGrpSpPr>
          <p:cNvPr id="7739" name="Google Shape;7739;p30"/>
          <p:cNvGrpSpPr/>
          <p:nvPr/>
        </p:nvGrpSpPr>
        <p:grpSpPr>
          <a:xfrm>
            <a:off x="471643" y="292652"/>
            <a:ext cx="4125900" cy="2184300"/>
            <a:chOff x="715100" y="-2035675"/>
            <a:chExt cx="4125900" cy="2184300"/>
          </a:xfrm>
        </p:grpSpPr>
        <p:sp>
          <p:nvSpPr>
            <p:cNvPr id="7740" name="Google Shape;7740;p30"/>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30"/>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30"/>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30"/>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30"/>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30"/>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30"/>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30"/>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30"/>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30"/>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30"/>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30"/>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30"/>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30"/>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30"/>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30"/>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30"/>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30"/>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30"/>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30"/>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30"/>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30"/>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30"/>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30"/>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30"/>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30"/>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30"/>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30"/>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30"/>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30"/>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30"/>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30"/>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30"/>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30"/>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30"/>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30"/>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30"/>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30"/>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30"/>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30"/>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30"/>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30"/>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30"/>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30"/>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30"/>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30"/>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30"/>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30"/>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30"/>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30"/>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30"/>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30"/>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30"/>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30"/>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30"/>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30"/>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30"/>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30"/>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30"/>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30"/>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30"/>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30"/>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30"/>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30"/>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30"/>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30"/>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30"/>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30"/>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30"/>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30"/>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30"/>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30"/>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30"/>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30"/>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30"/>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30"/>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30"/>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30"/>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30"/>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30"/>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30"/>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30"/>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30"/>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30"/>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30"/>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30"/>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30"/>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30"/>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30"/>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30"/>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30"/>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30"/>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30"/>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30"/>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30"/>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30"/>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30"/>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30"/>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30"/>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30"/>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30"/>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30"/>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30"/>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30"/>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30"/>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30"/>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30"/>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30"/>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30"/>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30"/>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30"/>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30"/>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30"/>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30"/>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30"/>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30"/>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30"/>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30"/>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30"/>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30"/>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30"/>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30"/>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30"/>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30"/>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30"/>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30"/>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30"/>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30"/>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30"/>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30"/>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30"/>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30"/>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30"/>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30"/>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30"/>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30"/>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30"/>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30"/>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30"/>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30"/>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30"/>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30"/>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30"/>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30"/>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30"/>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30"/>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30"/>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30"/>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30"/>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30"/>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30"/>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30"/>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30"/>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30"/>
          <p:cNvGrpSpPr/>
          <p:nvPr/>
        </p:nvGrpSpPr>
        <p:grpSpPr>
          <a:xfrm>
            <a:off x="7919059" y="2022618"/>
            <a:ext cx="970800" cy="2912400"/>
            <a:chOff x="7919059" y="1979250"/>
            <a:chExt cx="970800" cy="2912400"/>
          </a:xfrm>
        </p:grpSpPr>
        <p:sp>
          <p:nvSpPr>
            <p:cNvPr id="7894" name="Google Shape;7894;p30"/>
            <p:cNvSpPr/>
            <p:nvPr/>
          </p:nvSpPr>
          <p:spPr>
            <a:xfrm flipH="1">
              <a:off x="86471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30"/>
            <p:cNvSpPr/>
            <p:nvPr/>
          </p:nvSpPr>
          <p:spPr>
            <a:xfrm flipH="1">
              <a:off x="84044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30"/>
            <p:cNvSpPr/>
            <p:nvPr/>
          </p:nvSpPr>
          <p:spPr>
            <a:xfrm flipH="1">
              <a:off x="81617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30"/>
            <p:cNvSpPr/>
            <p:nvPr/>
          </p:nvSpPr>
          <p:spPr>
            <a:xfrm flipH="1">
              <a:off x="79190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30"/>
            <p:cNvSpPr/>
            <p:nvPr/>
          </p:nvSpPr>
          <p:spPr>
            <a:xfrm flipH="1">
              <a:off x="86471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30"/>
            <p:cNvSpPr/>
            <p:nvPr/>
          </p:nvSpPr>
          <p:spPr>
            <a:xfrm flipH="1">
              <a:off x="84044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30"/>
            <p:cNvSpPr/>
            <p:nvPr/>
          </p:nvSpPr>
          <p:spPr>
            <a:xfrm flipH="1">
              <a:off x="81617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30"/>
            <p:cNvSpPr/>
            <p:nvPr/>
          </p:nvSpPr>
          <p:spPr>
            <a:xfrm flipH="1">
              <a:off x="79190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30"/>
            <p:cNvSpPr/>
            <p:nvPr/>
          </p:nvSpPr>
          <p:spPr>
            <a:xfrm flipH="1">
              <a:off x="86471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30"/>
            <p:cNvSpPr/>
            <p:nvPr/>
          </p:nvSpPr>
          <p:spPr>
            <a:xfrm flipH="1">
              <a:off x="84044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30"/>
            <p:cNvSpPr/>
            <p:nvPr/>
          </p:nvSpPr>
          <p:spPr>
            <a:xfrm flipH="1">
              <a:off x="81617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30"/>
            <p:cNvSpPr/>
            <p:nvPr/>
          </p:nvSpPr>
          <p:spPr>
            <a:xfrm flipH="1">
              <a:off x="79190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30"/>
            <p:cNvSpPr/>
            <p:nvPr/>
          </p:nvSpPr>
          <p:spPr>
            <a:xfrm flipH="1">
              <a:off x="86471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30"/>
            <p:cNvSpPr/>
            <p:nvPr/>
          </p:nvSpPr>
          <p:spPr>
            <a:xfrm flipH="1">
              <a:off x="84044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30"/>
            <p:cNvSpPr/>
            <p:nvPr/>
          </p:nvSpPr>
          <p:spPr>
            <a:xfrm flipH="1">
              <a:off x="81617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30"/>
            <p:cNvSpPr/>
            <p:nvPr/>
          </p:nvSpPr>
          <p:spPr>
            <a:xfrm flipH="1">
              <a:off x="79190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30"/>
            <p:cNvSpPr/>
            <p:nvPr/>
          </p:nvSpPr>
          <p:spPr>
            <a:xfrm flipH="1">
              <a:off x="86471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30"/>
            <p:cNvSpPr/>
            <p:nvPr/>
          </p:nvSpPr>
          <p:spPr>
            <a:xfrm flipH="1">
              <a:off x="84044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30"/>
            <p:cNvSpPr/>
            <p:nvPr/>
          </p:nvSpPr>
          <p:spPr>
            <a:xfrm flipH="1">
              <a:off x="81617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30"/>
            <p:cNvSpPr/>
            <p:nvPr/>
          </p:nvSpPr>
          <p:spPr>
            <a:xfrm flipH="1">
              <a:off x="79190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30"/>
            <p:cNvSpPr/>
            <p:nvPr/>
          </p:nvSpPr>
          <p:spPr>
            <a:xfrm flipH="1">
              <a:off x="86471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30"/>
            <p:cNvSpPr/>
            <p:nvPr/>
          </p:nvSpPr>
          <p:spPr>
            <a:xfrm flipH="1">
              <a:off x="84044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30"/>
            <p:cNvSpPr/>
            <p:nvPr/>
          </p:nvSpPr>
          <p:spPr>
            <a:xfrm flipH="1">
              <a:off x="81617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30"/>
            <p:cNvSpPr/>
            <p:nvPr/>
          </p:nvSpPr>
          <p:spPr>
            <a:xfrm flipH="1">
              <a:off x="79190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30"/>
            <p:cNvSpPr/>
            <p:nvPr/>
          </p:nvSpPr>
          <p:spPr>
            <a:xfrm flipH="1">
              <a:off x="86471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30"/>
            <p:cNvSpPr/>
            <p:nvPr/>
          </p:nvSpPr>
          <p:spPr>
            <a:xfrm flipH="1">
              <a:off x="84044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30"/>
            <p:cNvSpPr/>
            <p:nvPr/>
          </p:nvSpPr>
          <p:spPr>
            <a:xfrm flipH="1">
              <a:off x="81617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30"/>
            <p:cNvSpPr/>
            <p:nvPr/>
          </p:nvSpPr>
          <p:spPr>
            <a:xfrm flipH="1">
              <a:off x="79190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30"/>
            <p:cNvSpPr/>
            <p:nvPr/>
          </p:nvSpPr>
          <p:spPr>
            <a:xfrm flipH="1">
              <a:off x="86471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30"/>
            <p:cNvSpPr/>
            <p:nvPr/>
          </p:nvSpPr>
          <p:spPr>
            <a:xfrm flipH="1">
              <a:off x="84044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30"/>
            <p:cNvSpPr/>
            <p:nvPr/>
          </p:nvSpPr>
          <p:spPr>
            <a:xfrm flipH="1">
              <a:off x="81617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30"/>
            <p:cNvSpPr/>
            <p:nvPr/>
          </p:nvSpPr>
          <p:spPr>
            <a:xfrm flipH="1">
              <a:off x="79190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30"/>
            <p:cNvSpPr/>
            <p:nvPr/>
          </p:nvSpPr>
          <p:spPr>
            <a:xfrm flipH="1">
              <a:off x="86471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30"/>
            <p:cNvSpPr/>
            <p:nvPr/>
          </p:nvSpPr>
          <p:spPr>
            <a:xfrm flipH="1">
              <a:off x="84044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30"/>
            <p:cNvSpPr/>
            <p:nvPr/>
          </p:nvSpPr>
          <p:spPr>
            <a:xfrm flipH="1">
              <a:off x="81617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30"/>
            <p:cNvSpPr/>
            <p:nvPr/>
          </p:nvSpPr>
          <p:spPr>
            <a:xfrm flipH="1">
              <a:off x="79190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30"/>
            <p:cNvSpPr/>
            <p:nvPr/>
          </p:nvSpPr>
          <p:spPr>
            <a:xfrm flipH="1">
              <a:off x="86471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30"/>
            <p:cNvSpPr/>
            <p:nvPr/>
          </p:nvSpPr>
          <p:spPr>
            <a:xfrm flipH="1">
              <a:off x="84044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30"/>
            <p:cNvSpPr/>
            <p:nvPr/>
          </p:nvSpPr>
          <p:spPr>
            <a:xfrm flipH="1">
              <a:off x="81617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30"/>
            <p:cNvSpPr/>
            <p:nvPr/>
          </p:nvSpPr>
          <p:spPr>
            <a:xfrm flipH="1">
              <a:off x="79190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30"/>
            <p:cNvSpPr/>
            <p:nvPr/>
          </p:nvSpPr>
          <p:spPr>
            <a:xfrm flipH="1">
              <a:off x="86471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30"/>
            <p:cNvSpPr/>
            <p:nvPr/>
          </p:nvSpPr>
          <p:spPr>
            <a:xfrm flipH="1">
              <a:off x="84044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30"/>
            <p:cNvSpPr/>
            <p:nvPr/>
          </p:nvSpPr>
          <p:spPr>
            <a:xfrm flipH="1">
              <a:off x="81617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30"/>
            <p:cNvSpPr/>
            <p:nvPr/>
          </p:nvSpPr>
          <p:spPr>
            <a:xfrm flipH="1">
              <a:off x="79190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30"/>
            <p:cNvSpPr/>
            <p:nvPr/>
          </p:nvSpPr>
          <p:spPr>
            <a:xfrm flipH="1">
              <a:off x="86471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30"/>
            <p:cNvSpPr/>
            <p:nvPr/>
          </p:nvSpPr>
          <p:spPr>
            <a:xfrm flipH="1">
              <a:off x="84044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30"/>
            <p:cNvSpPr/>
            <p:nvPr/>
          </p:nvSpPr>
          <p:spPr>
            <a:xfrm flipH="1">
              <a:off x="81617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30"/>
            <p:cNvSpPr/>
            <p:nvPr/>
          </p:nvSpPr>
          <p:spPr>
            <a:xfrm flipH="1">
              <a:off x="79190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2" name="Google Shape;7942;p30"/>
          <p:cNvSpPr txBox="1"/>
          <p:nvPr>
            <p:ph idx="1" type="subTitle"/>
          </p:nvPr>
        </p:nvSpPr>
        <p:spPr>
          <a:xfrm>
            <a:off x="840951" y="2811467"/>
            <a:ext cx="4281300" cy="135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43" name="Google Shape;7943;p30"/>
          <p:cNvSpPr txBox="1"/>
          <p:nvPr>
            <p:ph type="title"/>
          </p:nvPr>
        </p:nvSpPr>
        <p:spPr>
          <a:xfrm>
            <a:off x="840950" y="1220425"/>
            <a:ext cx="4281300" cy="1710900"/>
          </a:xfrm>
          <a:prstGeom prst="rect">
            <a:avLst/>
          </a:prstGeom>
          <a:noFill/>
          <a:ln>
            <a:noFill/>
          </a:ln>
        </p:spPr>
        <p:txBody>
          <a:bodyPr anchorCtr="0" anchor="ctr" bIns="91425" lIns="91425" spcFirstLastPara="1" rIns="91425" wrap="square" tIns="91425">
            <a:noAutofit/>
          </a:bodyPr>
          <a:lstStyle>
            <a:lvl1pPr lvl="0" marR="3810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1" name="Shape 761"/>
        <p:cNvGrpSpPr/>
        <p:nvPr/>
      </p:nvGrpSpPr>
      <p:grpSpPr>
        <a:xfrm>
          <a:off x="0" y="0"/>
          <a:ext cx="0" cy="0"/>
          <a:chOff x="0" y="0"/>
          <a:chExt cx="0" cy="0"/>
        </a:xfrm>
      </p:grpSpPr>
      <p:sp>
        <p:nvSpPr>
          <p:cNvPr id="762" name="Google Shape;762;p4"/>
          <p:cNvSpPr txBox="1"/>
          <p:nvPr>
            <p:ph idx="1" type="body"/>
          </p:nvPr>
        </p:nvSpPr>
        <p:spPr>
          <a:xfrm>
            <a:off x="712000" y="1780925"/>
            <a:ext cx="3965100" cy="278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763" name="Google Shape;763;p4"/>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944" name="Shape 7944"/>
        <p:cNvGrpSpPr/>
        <p:nvPr/>
      </p:nvGrpSpPr>
      <p:grpSpPr>
        <a:xfrm>
          <a:off x="0" y="0"/>
          <a:ext cx="0" cy="0"/>
          <a:chOff x="0" y="0"/>
          <a:chExt cx="0" cy="0"/>
        </a:xfrm>
      </p:grpSpPr>
      <p:grpSp>
        <p:nvGrpSpPr>
          <p:cNvPr id="7945" name="Google Shape;7945;p31"/>
          <p:cNvGrpSpPr/>
          <p:nvPr/>
        </p:nvGrpSpPr>
        <p:grpSpPr>
          <a:xfrm>
            <a:off x="254159" y="475500"/>
            <a:ext cx="970800" cy="2427000"/>
            <a:chOff x="7919059" y="475500"/>
            <a:chExt cx="970800" cy="2427000"/>
          </a:xfrm>
        </p:grpSpPr>
        <p:sp>
          <p:nvSpPr>
            <p:cNvPr id="7946" name="Google Shape;7946;p31"/>
            <p:cNvSpPr/>
            <p:nvPr/>
          </p:nvSpPr>
          <p:spPr>
            <a:xfrm flipH="1">
              <a:off x="8647159" y="26598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31"/>
            <p:cNvSpPr/>
            <p:nvPr/>
          </p:nvSpPr>
          <p:spPr>
            <a:xfrm flipH="1">
              <a:off x="8404459" y="26598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31"/>
            <p:cNvSpPr/>
            <p:nvPr/>
          </p:nvSpPr>
          <p:spPr>
            <a:xfrm flipH="1">
              <a:off x="8161759" y="26598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31"/>
            <p:cNvSpPr/>
            <p:nvPr/>
          </p:nvSpPr>
          <p:spPr>
            <a:xfrm flipH="1">
              <a:off x="7919059" y="26598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31"/>
            <p:cNvSpPr/>
            <p:nvPr/>
          </p:nvSpPr>
          <p:spPr>
            <a:xfrm flipH="1">
              <a:off x="8647159" y="24171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31"/>
            <p:cNvSpPr/>
            <p:nvPr/>
          </p:nvSpPr>
          <p:spPr>
            <a:xfrm flipH="1">
              <a:off x="8404459" y="24171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31"/>
            <p:cNvSpPr/>
            <p:nvPr/>
          </p:nvSpPr>
          <p:spPr>
            <a:xfrm flipH="1">
              <a:off x="8161759" y="24171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31"/>
            <p:cNvSpPr/>
            <p:nvPr/>
          </p:nvSpPr>
          <p:spPr>
            <a:xfrm flipH="1">
              <a:off x="7919059" y="24171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31"/>
            <p:cNvSpPr/>
            <p:nvPr/>
          </p:nvSpPr>
          <p:spPr>
            <a:xfrm flipH="1">
              <a:off x="8647159" y="21744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31"/>
            <p:cNvSpPr/>
            <p:nvPr/>
          </p:nvSpPr>
          <p:spPr>
            <a:xfrm flipH="1">
              <a:off x="8404459" y="21744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31"/>
            <p:cNvSpPr/>
            <p:nvPr/>
          </p:nvSpPr>
          <p:spPr>
            <a:xfrm flipH="1">
              <a:off x="8161759" y="21744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31"/>
            <p:cNvSpPr/>
            <p:nvPr/>
          </p:nvSpPr>
          <p:spPr>
            <a:xfrm flipH="1">
              <a:off x="7919059" y="21744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31"/>
            <p:cNvSpPr/>
            <p:nvPr/>
          </p:nvSpPr>
          <p:spPr>
            <a:xfrm flipH="1">
              <a:off x="8647159" y="19317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31"/>
            <p:cNvSpPr/>
            <p:nvPr/>
          </p:nvSpPr>
          <p:spPr>
            <a:xfrm flipH="1">
              <a:off x="8404459" y="19317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31"/>
            <p:cNvSpPr/>
            <p:nvPr/>
          </p:nvSpPr>
          <p:spPr>
            <a:xfrm flipH="1">
              <a:off x="8161759" y="19317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31"/>
            <p:cNvSpPr/>
            <p:nvPr/>
          </p:nvSpPr>
          <p:spPr>
            <a:xfrm flipH="1">
              <a:off x="7919059" y="19317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31"/>
            <p:cNvSpPr/>
            <p:nvPr/>
          </p:nvSpPr>
          <p:spPr>
            <a:xfrm flipH="1">
              <a:off x="8647159" y="16890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31"/>
            <p:cNvSpPr/>
            <p:nvPr/>
          </p:nvSpPr>
          <p:spPr>
            <a:xfrm flipH="1">
              <a:off x="8404459" y="16890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31"/>
            <p:cNvSpPr/>
            <p:nvPr/>
          </p:nvSpPr>
          <p:spPr>
            <a:xfrm flipH="1">
              <a:off x="8161759" y="16890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31"/>
            <p:cNvSpPr/>
            <p:nvPr/>
          </p:nvSpPr>
          <p:spPr>
            <a:xfrm flipH="1">
              <a:off x="7919059" y="16890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31"/>
            <p:cNvSpPr/>
            <p:nvPr/>
          </p:nvSpPr>
          <p:spPr>
            <a:xfrm flipH="1">
              <a:off x="8647159" y="14463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31"/>
            <p:cNvSpPr/>
            <p:nvPr/>
          </p:nvSpPr>
          <p:spPr>
            <a:xfrm flipH="1">
              <a:off x="8404459" y="14463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31"/>
            <p:cNvSpPr/>
            <p:nvPr/>
          </p:nvSpPr>
          <p:spPr>
            <a:xfrm flipH="1">
              <a:off x="8161759" y="14463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31"/>
            <p:cNvSpPr/>
            <p:nvPr/>
          </p:nvSpPr>
          <p:spPr>
            <a:xfrm flipH="1">
              <a:off x="7919059" y="14463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31"/>
            <p:cNvSpPr/>
            <p:nvPr/>
          </p:nvSpPr>
          <p:spPr>
            <a:xfrm flipH="1">
              <a:off x="8647159" y="12036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31"/>
            <p:cNvSpPr/>
            <p:nvPr/>
          </p:nvSpPr>
          <p:spPr>
            <a:xfrm flipH="1">
              <a:off x="8404459" y="12036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31"/>
            <p:cNvSpPr/>
            <p:nvPr/>
          </p:nvSpPr>
          <p:spPr>
            <a:xfrm flipH="1">
              <a:off x="8161759" y="12036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31"/>
            <p:cNvSpPr/>
            <p:nvPr/>
          </p:nvSpPr>
          <p:spPr>
            <a:xfrm flipH="1">
              <a:off x="7919059" y="12036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31"/>
            <p:cNvSpPr/>
            <p:nvPr/>
          </p:nvSpPr>
          <p:spPr>
            <a:xfrm flipH="1">
              <a:off x="8647159" y="9609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31"/>
            <p:cNvSpPr/>
            <p:nvPr/>
          </p:nvSpPr>
          <p:spPr>
            <a:xfrm flipH="1">
              <a:off x="8404459" y="9609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31"/>
            <p:cNvSpPr/>
            <p:nvPr/>
          </p:nvSpPr>
          <p:spPr>
            <a:xfrm flipH="1">
              <a:off x="8161759" y="9609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31"/>
            <p:cNvSpPr/>
            <p:nvPr/>
          </p:nvSpPr>
          <p:spPr>
            <a:xfrm flipH="1">
              <a:off x="7919059" y="9609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31"/>
            <p:cNvSpPr/>
            <p:nvPr/>
          </p:nvSpPr>
          <p:spPr>
            <a:xfrm flipH="1">
              <a:off x="8647159" y="7182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31"/>
            <p:cNvSpPr/>
            <p:nvPr/>
          </p:nvSpPr>
          <p:spPr>
            <a:xfrm flipH="1">
              <a:off x="8404459" y="7182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31"/>
            <p:cNvSpPr/>
            <p:nvPr/>
          </p:nvSpPr>
          <p:spPr>
            <a:xfrm flipH="1">
              <a:off x="8161759" y="7182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31"/>
            <p:cNvSpPr/>
            <p:nvPr/>
          </p:nvSpPr>
          <p:spPr>
            <a:xfrm flipH="1">
              <a:off x="7919059" y="7182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31"/>
            <p:cNvSpPr/>
            <p:nvPr/>
          </p:nvSpPr>
          <p:spPr>
            <a:xfrm flipH="1">
              <a:off x="8647159" y="4755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31"/>
            <p:cNvSpPr/>
            <p:nvPr/>
          </p:nvSpPr>
          <p:spPr>
            <a:xfrm flipH="1">
              <a:off x="8404459" y="4755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31"/>
            <p:cNvSpPr/>
            <p:nvPr/>
          </p:nvSpPr>
          <p:spPr>
            <a:xfrm flipH="1">
              <a:off x="8161759" y="4755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31"/>
            <p:cNvSpPr/>
            <p:nvPr/>
          </p:nvSpPr>
          <p:spPr>
            <a:xfrm flipH="1">
              <a:off x="7919059" y="47550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6" name="Google Shape;7986;p31"/>
          <p:cNvSpPr txBox="1"/>
          <p:nvPr>
            <p:ph idx="1" type="subTitle"/>
          </p:nvPr>
        </p:nvSpPr>
        <p:spPr>
          <a:xfrm>
            <a:off x="720000" y="2899925"/>
            <a:ext cx="2523600" cy="525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987" name="Google Shape;7987;p31"/>
          <p:cNvSpPr txBox="1"/>
          <p:nvPr>
            <p:ph idx="2" type="subTitle"/>
          </p:nvPr>
        </p:nvSpPr>
        <p:spPr>
          <a:xfrm>
            <a:off x="720000" y="3331902"/>
            <a:ext cx="2523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88" name="Google Shape;7988;p31"/>
          <p:cNvSpPr txBox="1"/>
          <p:nvPr>
            <p:ph idx="3" type="subTitle"/>
          </p:nvPr>
        </p:nvSpPr>
        <p:spPr>
          <a:xfrm>
            <a:off x="3310200" y="3331901"/>
            <a:ext cx="2523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89" name="Google Shape;7989;p31"/>
          <p:cNvSpPr txBox="1"/>
          <p:nvPr>
            <p:ph idx="4" type="subTitle"/>
          </p:nvPr>
        </p:nvSpPr>
        <p:spPr>
          <a:xfrm>
            <a:off x="5900550" y="3331901"/>
            <a:ext cx="2523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90" name="Google Shape;7990;p31"/>
          <p:cNvSpPr txBox="1"/>
          <p:nvPr>
            <p:ph idx="5" type="subTitle"/>
          </p:nvPr>
        </p:nvSpPr>
        <p:spPr>
          <a:xfrm>
            <a:off x="3310200" y="2899925"/>
            <a:ext cx="2523600" cy="525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991" name="Google Shape;7991;p31"/>
          <p:cNvSpPr txBox="1"/>
          <p:nvPr>
            <p:ph idx="6" type="subTitle"/>
          </p:nvPr>
        </p:nvSpPr>
        <p:spPr>
          <a:xfrm>
            <a:off x="5900550" y="2899925"/>
            <a:ext cx="2523600" cy="525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992" name="Google Shape;7992;p31"/>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993" name="Google Shape;7993;p31"/>
          <p:cNvGrpSpPr/>
          <p:nvPr/>
        </p:nvGrpSpPr>
        <p:grpSpPr>
          <a:xfrm>
            <a:off x="719991" y="4170492"/>
            <a:ext cx="783680" cy="395688"/>
            <a:chOff x="-1940842" y="-1178775"/>
            <a:chExt cx="1405200" cy="709500"/>
          </a:xfrm>
        </p:grpSpPr>
        <p:sp>
          <p:nvSpPr>
            <p:cNvPr id="7994" name="Google Shape;7994;p31"/>
            <p:cNvSpPr/>
            <p:nvPr/>
          </p:nvSpPr>
          <p:spPr>
            <a:xfrm>
              <a:off x="-1940842" y="-1178775"/>
              <a:ext cx="1405200" cy="709500"/>
            </a:xfrm>
            <a:prstGeom prst="wedgeRectCallout">
              <a:avLst>
                <a:gd fmla="val -33495" name="adj1"/>
                <a:gd fmla="val 76913" name="adj2"/>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31"/>
            <p:cNvSpPr/>
            <p:nvPr/>
          </p:nvSpPr>
          <p:spPr>
            <a:xfrm>
              <a:off x="-1590650"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31"/>
            <p:cNvSpPr/>
            <p:nvPr/>
          </p:nvSpPr>
          <p:spPr>
            <a:xfrm>
              <a:off x="-1344965"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31"/>
            <p:cNvSpPr/>
            <p:nvPr/>
          </p:nvSpPr>
          <p:spPr>
            <a:xfrm>
              <a:off x="-1099280"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7998" name="Shape 7998"/>
        <p:cNvGrpSpPr/>
        <p:nvPr/>
      </p:nvGrpSpPr>
      <p:grpSpPr>
        <a:xfrm>
          <a:off x="0" y="0"/>
          <a:ext cx="0" cy="0"/>
          <a:chOff x="0" y="0"/>
          <a:chExt cx="0" cy="0"/>
        </a:xfrm>
      </p:grpSpPr>
      <p:grpSp>
        <p:nvGrpSpPr>
          <p:cNvPr id="7999" name="Google Shape;7999;p32"/>
          <p:cNvGrpSpPr/>
          <p:nvPr/>
        </p:nvGrpSpPr>
        <p:grpSpPr>
          <a:xfrm>
            <a:off x="478215" y="471170"/>
            <a:ext cx="4125900" cy="1215697"/>
            <a:chOff x="478215" y="471170"/>
            <a:chExt cx="4125900" cy="1215697"/>
          </a:xfrm>
        </p:grpSpPr>
        <p:grpSp>
          <p:nvGrpSpPr>
            <p:cNvPr id="8000" name="Google Shape;8000;p32"/>
            <p:cNvGrpSpPr/>
            <p:nvPr/>
          </p:nvGrpSpPr>
          <p:grpSpPr>
            <a:xfrm>
              <a:off x="478215" y="471170"/>
              <a:ext cx="4125900" cy="970800"/>
              <a:chOff x="428193" y="-886127"/>
              <a:chExt cx="4125900" cy="970800"/>
            </a:xfrm>
          </p:grpSpPr>
          <p:sp>
            <p:nvSpPr>
              <p:cNvPr id="8001" name="Google Shape;8001;p32"/>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32"/>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32"/>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32"/>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32"/>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32"/>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32"/>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32"/>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32"/>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32"/>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32"/>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32"/>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32"/>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32"/>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32"/>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32"/>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32"/>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32"/>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32"/>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32"/>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32"/>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32"/>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32"/>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32"/>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32"/>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32"/>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32"/>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32"/>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32"/>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32"/>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32"/>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32"/>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32"/>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32"/>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32"/>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32"/>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32"/>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32"/>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32"/>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32"/>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32"/>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32"/>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32"/>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32"/>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32"/>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32"/>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32"/>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32"/>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32"/>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32"/>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32"/>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32"/>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32"/>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32"/>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32"/>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32"/>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32"/>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32"/>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32"/>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32"/>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32"/>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32"/>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32"/>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32"/>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32"/>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32"/>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32"/>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32"/>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32"/>
            <p:cNvGrpSpPr/>
            <p:nvPr/>
          </p:nvGrpSpPr>
          <p:grpSpPr>
            <a:xfrm>
              <a:off x="478215" y="1444167"/>
              <a:ext cx="4125900" cy="242700"/>
              <a:chOff x="428193" y="-158027"/>
              <a:chExt cx="4125900" cy="242700"/>
            </a:xfrm>
          </p:grpSpPr>
          <p:sp>
            <p:nvSpPr>
              <p:cNvPr id="8070" name="Google Shape;8070;p32"/>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32"/>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32"/>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32"/>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32"/>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32"/>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32"/>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32"/>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32"/>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32"/>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32"/>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32"/>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32"/>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32"/>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32"/>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32"/>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32"/>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87" name="Google Shape;8087;p32"/>
          <p:cNvSpPr txBox="1"/>
          <p:nvPr>
            <p:ph idx="1" type="subTitle"/>
          </p:nvPr>
        </p:nvSpPr>
        <p:spPr>
          <a:xfrm>
            <a:off x="720000" y="3462282"/>
            <a:ext cx="2336400" cy="71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88" name="Google Shape;8088;p32"/>
          <p:cNvSpPr txBox="1"/>
          <p:nvPr>
            <p:ph idx="2" type="subTitle"/>
          </p:nvPr>
        </p:nvSpPr>
        <p:spPr>
          <a:xfrm>
            <a:off x="720000" y="4065458"/>
            <a:ext cx="2336400" cy="54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89" name="Google Shape;8089;p32"/>
          <p:cNvSpPr txBox="1"/>
          <p:nvPr>
            <p:ph idx="3" type="subTitle"/>
          </p:nvPr>
        </p:nvSpPr>
        <p:spPr>
          <a:xfrm>
            <a:off x="3403800" y="4065458"/>
            <a:ext cx="2336400" cy="54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0" name="Google Shape;8090;p32"/>
          <p:cNvSpPr txBox="1"/>
          <p:nvPr>
            <p:ph idx="4" type="subTitle"/>
          </p:nvPr>
        </p:nvSpPr>
        <p:spPr>
          <a:xfrm>
            <a:off x="6087600" y="4065458"/>
            <a:ext cx="2336400" cy="54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1" name="Google Shape;8091;p32"/>
          <p:cNvSpPr txBox="1"/>
          <p:nvPr>
            <p:ph idx="5" type="subTitle"/>
          </p:nvPr>
        </p:nvSpPr>
        <p:spPr>
          <a:xfrm>
            <a:off x="3403800" y="3462282"/>
            <a:ext cx="2336400" cy="71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92" name="Google Shape;8092;p32"/>
          <p:cNvSpPr txBox="1"/>
          <p:nvPr>
            <p:ph idx="6" type="subTitle"/>
          </p:nvPr>
        </p:nvSpPr>
        <p:spPr>
          <a:xfrm>
            <a:off x="6087600" y="3462282"/>
            <a:ext cx="2336400" cy="71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93" name="Google Shape;8093;p32"/>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094" name="Google Shape;8094;p32"/>
          <p:cNvGrpSpPr/>
          <p:nvPr/>
        </p:nvGrpSpPr>
        <p:grpSpPr>
          <a:xfrm>
            <a:off x="8175838" y="1586116"/>
            <a:ext cx="783680" cy="395688"/>
            <a:chOff x="-1940842" y="-1147617"/>
            <a:chExt cx="1405200" cy="709500"/>
          </a:xfrm>
        </p:grpSpPr>
        <p:sp>
          <p:nvSpPr>
            <p:cNvPr id="8095" name="Google Shape;8095;p32"/>
            <p:cNvSpPr/>
            <p:nvPr/>
          </p:nvSpPr>
          <p:spPr>
            <a:xfrm>
              <a:off x="-1940842" y="-1147617"/>
              <a:ext cx="1405200" cy="709500"/>
            </a:xfrm>
            <a:prstGeom prst="wedgeRectCallout">
              <a:avLst>
                <a:gd fmla="val -33495" name="adj1"/>
                <a:gd fmla="val 76913" name="adj2"/>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32"/>
            <p:cNvSpPr/>
            <p:nvPr/>
          </p:nvSpPr>
          <p:spPr>
            <a:xfrm>
              <a:off x="-151275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32"/>
            <p:cNvSpPr/>
            <p:nvPr/>
          </p:nvSpPr>
          <p:spPr>
            <a:xfrm>
              <a:off x="-1267071"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32"/>
            <p:cNvSpPr/>
            <p:nvPr/>
          </p:nvSpPr>
          <p:spPr>
            <a:xfrm>
              <a:off x="-102138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8099" name="Shape 8099"/>
        <p:cNvGrpSpPr/>
        <p:nvPr/>
      </p:nvGrpSpPr>
      <p:grpSpPr>
        <a:xfrm>
          <a:off x="0" y="0"/>
          <a:ext cx="0" cy="0"/>
          <a:chOff x="0" y="0"/>
          <a:chExt cx="0" cy="0"/>
        </a:xfrm>
      </p:grpSpPr>
      <p:grpSp>
        <p:nvGrpSpPr>
          <p:cNvPr id="8100" name="Google Shape;8100;p33"/>
          <p:cNvGrpSpPr/>
          <p:nvPr/>
        </p:nvGrpSpPr>
        <p:grpSpPr>
          <a:xfrm>
            <a:off x="478215" y="471170"/>
            <a:ext cx="4125900" cy="1215697"/>
            <a:chOff x="478215" y="471170"/>
            <a:chExt cx="4125900" cy="1215697"/>
          </a:xfrm>
        </p:grpSpPr>
        <p:grpSp>
          <p:nvGrpSpPr>
            <p:cNvPr id="8101" name="Google Shape;8101;p33"/>
            <p:cNvGrpSpPr/>
            <p:nvPr/>
          </p:nvGrpSpPr>
          <p:grpSpPr>
            <a:xfrm>
              <a:off x="478215" y="471170"/>
              <a:ext cx="4125900" cy="970800"/>
              <a:chOff x="428193" y="-886127"/>
              <a:chExt cx="4125900" cy="970800"/>
            </a:xfrm>
          </p:grpSpPr>
          <p:sp>
            <p:nvSpPr>
              <p:cNvPr id="8102" name="Google Shape;8102;p33"/>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33"/>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33"/>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33"/>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33"/>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33"/>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33"/>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33"/>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33"/>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33"/>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33"/>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33"/>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33"/>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33"/>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33"/>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33"/>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33"/>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33"/>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33"/>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33"/>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33"/>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33"/>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33"/>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33"/>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33"/>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33"/>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33"/>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33"/>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33"/>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33"/>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33"/>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33"/>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33"/>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33"/>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33"/>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33"/>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33"/>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33"/>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33"/>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33"/>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33"/>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33"/>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33"/>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33"/>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33"/>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33"/>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33"/>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33"/>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33"/>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33"/>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33"/>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33"/>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33"/>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33"/>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33"/>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33"/>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33"/>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33"/>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33"/>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33"/>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33"/>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33"/>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33"/>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33"/>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33"/>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33"/>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33"/>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33"/>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33"/>
            <p:cNvGrpSpPr/>
            <p:nvPr/>
          </p:nvGrpSpPr>
          <p:grpSpPr>
            <a:xfrm>
              <a:off x="478215" y="1444167"/>
              <a:ext cx="4125900" cy="242700"/>
              <a:chOff x="428193" y="-158027"/>
              <a:chExt cx="4125900" cy="242700"/>
            </a:xfrm>
          </p:grpSpPr>
          <p:sp>
            <p:nvSpPr>
              <p:cNvPr id="8171" name="Google Shape;8171;p33"/>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33"/>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33"/>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33"/>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33"/>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33"/>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33"/>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33"/>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33"/>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33"/>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33"/>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33"/>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33"/>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33"/>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33"/>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33"/>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33"/>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88" name="Google Shape;8188;p33"/>
          <p:cNvGrpSpPr/>
          <p:nvPr/>
        </p:nvGrpSpPr>
        <p:grpSpPr>
          <a:xfrm>
            <a:off x="7919059" y="1979250"/>
            <a:ext cx="970800" cy="2912400"/>
            <a:chOff x="7919059" y="1979250"/>
            <a:chExt cx="970800" cy="2912400"/>
          </a:xfrm>
        </p:grpSpPr>
        <p:sp>
          <p:nvSpPr>
            <p:cNvPr id="8189" name="Google Shape;8189;p33"/>
            <p:cNvSpPr/>
            <p:nvPr/>
          </p:nvSpPr>
          <p:spPr>
            <a:xfrm flipH="1">
              <a:off x="86471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33"/>
            <p:cNvSpPr/>
            <p:nvPr/>
          </p:nvSpPr>
          <p:spPr>
            <a:xfrm flipH="1">
              <a:off x="84044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33"/>
            <p:cNvSpPr/>
            <p:nvPr/>
          </p:nvSpPr>
          <p:spPr>
            <a:xfrm flipH="1">
              <a:off x="81617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33"/>
            <p:cNvSpPr/>
            <p:nvPr/>
          </p:nvSpPr>
          <p:spPr>
            <a:xfrm flipH="1">
              <a:off x="79190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33"/>
            <p:cNvSpPr/>
            <p:nvPr/>
          </p:nvSpPr>
          <p:spPr>
            <a:xfrm flipH="1">
              <a:off x="86471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33"/>
            <p:cNvSpPr/>
            <p:nvPr/>
          </p:nvSpPr>
          <p:spPr>
            <a:xfrm flipH="1">
              <a:off x="84044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33"/>
            <p:cNvSpPr/>
            <p:nvPr/>
          </p:nvSpPr>
          <p:spPr>
            <a:xfrm flipH="1">
              <a:off x="81617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33"/>
            <p:cNvSpPr/>
            <p:nvPr/>
          </p:nvSpPr>
          <p:spPr>
            <a:xfrm flipH="1">
              <a:off x="79190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33"/>
            <p:cNvSpPr/>
            <p:nvPr/>
          </p:nvSpPr>
          <p:spPr>
            <a:xfrm flipH="1">
              <a:off x="86471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33"/>
            <p:cNvSpPr/>
            <p:nvPr/>
          </p:nvSpPr>
          <p:spPr>
            <a:xfrm flipH="1">
              <a:off x="84044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33"/>
            <p:cNvSpPr/>
            <p:nvPr/>
          </p:nvSpPr>
          <p:spPr>
            <a:xfrm flipH="1">
              <a:off x="81617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33"/>
            <p:cNvSpPr/>
            <p:nvPr/>
          </p:nvSpPr>
          <p:spPr>
            <a:xfrm flipH="1">
              <a:off x="79190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33"/>
            <p:cNvSpPr/>
            <p:nvPr/>
          </p:nvSpPr>
          <p:spPr>
            <a:xfrm flipH="1">
              <a:off x="86471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33"/>
            <p:cNvSpPr/>
            <p:nvPr/>
          </p:nvSpPr>
          <p:spPr>
            <a:xfrm flipH="1">
              <a:off x="84044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33"/>
            <p:cNvSpPr/>
            <p:nvPr/>
          </p:nvSpPr>
          <p:spPr>
            <a:xfrm flipH="1">
              <a:off x="81617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33"/>
            <p:cNvSpPr/>
            <p:nvPr/>
          </p:nvSpPr>
          <p:spPr>
            <a:xfrm flipH="1">
              <a:off x="79190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33"/>
            <p:cNvSpPr/>
            <p:nvPr/>
          </p:nvSpPr>
          <p:spPr>
            <a:xfrm flipH="1">
              <a:off x="86471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33"/>
            <p:cNvSpPr/>
            <p:nvPr/>
          </p:nvSpPr>
          <p:spPr>
            <a:xfrm flipH="1">
              <a:off x="84044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33"/>
            <p:cNvSpPr/>
            <p:nvPr/>
          </p:nvSpPr>
          <p:spPr>
            <a:xfrm flipH="1">
              <a:off x="81617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33"/>
            <p:cNvSpPr/>
            <p:nvPr/>
          </p:nvSpPr>
          <p:spPr>
            <a:xfrm flipH="1">
              <a:off x="79190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33"/>
            <p:cNvSpPr/>
            <p:nvPr/>
          </p:nvSpPr>
          <p:spPr>
            <a:xfrm flipH="1">
              <a:off x="86471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33"/>
            <p:cNvSpPr/>
            <p:nvPr/>
          </p:nvSpPr>
          <p:spPr>
            <a:xfrm flipH="1">
              <a:off x="84044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33"/>
            <p:cNvSpPr/>
            <p:nvPr/>
          </p:nvSpPr>
          <p:spPr>
            <a:xfrm flipH="1">
              <a:off x="81617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33"/>
            <p:cNvSpPr/>
            <p:nvPr/>
          </p:nvSpPr>
          <p:spPr>
            <a:xfrm flipH="1">
              <a:off x="79190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33"/>
            <p:cNvSpPr/>
            <p:nvPr/>
          </p:nvSpPr>
          <p:spPr>
            <a:xfrm flipH="1">
              <a:off x="86471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33"/>
            <p:cNvSpPr/>
            <p:nvPr/>
          </p:nvSpPr>
          <p:spPr>
            <a:xfrm flipH="1">
              <a:off x="84044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33"/>
            <p:cNvSpPr/>
            <p:nvPr/>
          </p:nvSpPr>
          <p:spPr>
            <a:xfrm flipH="1">
              <a:off x="81617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33"/>
            <p:cNvSpPr/>
            <p:nvPr/>
          </p:nvSpPr>
          <p:spPr>
            <a:xfrm flipH="1">
              <a:off x="79190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33"/>
            <p:cNvSpPr/>
            <p:nvPr/>
          </p:nvSpPr>
          <p:spPr>
            <a:xfrm flipH="1">
              <a:off x="86471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33"/>
            <p:cNvSpPr/>
            <p:nvPr/>
          </p:nvSpPr>
          <p:spPr>
            <a:xfrm flipH="1">
              <a:off x="84044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33"/>
            <p:cNvSpPr/>
            <p:nvPr/>
          </p:nvSpPr>
          <p:spPr>
            <a:xfrm flipH="1">
              <a:off x="81617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33"/>
            <p:cNvSpPr/>
            <p:nvPr/>
          </p:nvSpPr>
          <p:spPr>
            <a:xfrm flipH="1">
              <a:off x="79190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33"/>
            <p:cNvSpPr/>
            <p:nvPr/>
          </p:nvSpPr>
          <p:spPr>
            <a:xfrm flipH="1">
              <a:off x="86471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33"/>
            <p:cNvSpPr/>
            <p:nvPr/>
          </p:nvSpPr>
          <p:spPr>
            <a:xfrm flipH="1">
              <a:off x="84044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33"/>
            <p:cNvSpPr/>
            <p:nvPr/>
          </p:nvSpPr>
          <p:spPr>
            <a:xfrm flipH="1">
              <a:off x="81617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33"/>
            <p:cNvSpPr/>
            <p:nvPr/>
          </p:nvSpPr>
          <p:spPr>
            <a:xfrm flipH="1">
              <a:off x="79190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33"/>
            <p:cNvSpPr/>
            <p:nvPr/>
          </p:nvSpPr>
          <p:spPr>
            <a:xfrm flipH="1">
              <a:off x="86471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33"/>
            <p:cNvSpPr/>
            <p:nvPr/>
          </p:nvSpPr>
          <p:spPr>
            <a:xfrm flipH="1">
              <a:off x="84044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33"/>
            <p:cNvSpPr/>
            <p:nvPr/>
          </p:nvSpPr>
          <p:spPr>
            <a:xfrm flipH="1">
              <a:off x="81617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33"/>
            <p:cNvSpPr/>
            <p:nvPr/>
          </p:nvSpPr>
          <p:spPr>
            <a:xfrm flipH="1">
              <a:off x="79190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33"/>
            <p:cNvSpPr/>
            <p:nvPr/>
          </p:nvSpPr>
          <p:spPr>
            <a:xfrm flipH="1">
              <a:off x="86471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33"/>
            <p:cNvSpPr/>
            <p:nvPr/>
          </p:nvSpPr>
          <p:spPr>
            <a:xfrm flipH="1">
              <a:off x="84044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33"/>
            <p:cNvSpPr/>
            <p:nvPr/>
          </p:nvSpPr>
          <p:spPr>
            <a:xfrm flipH="1">
              <a:off x="81617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33"/>
            <p:cNvSpPr/>
            <p:nvPr/>
          </p:nvSpPr>
          <p:spPr>
            <a:xfrm flipH="1">
              <a:off x="79190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33"/>
            <p:cNvSpPr/>
            <p:nvPr/>
          </p:nvSpPr>
          <p:spPr>
            <a:xfrm flipH="1">
              <a:off x="86471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33"/>
            <p:cNvSpPr/>
            <p:nvPr/>
          </p:nvSpPr>
          <p:spPr>
            <a:xfrm flipH="1">
              <a:off x="84044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33"/>
            <p:cNvSpPr/>
            <p:nvPr/>
          </p:nvSpPr>
          <p:spPr>
            <a:xfrm flipH="1">
              <a:off x="81617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33"/>
            <p:cNvSpPr/>
            <p:nvPr/>
          </p:nvSpPr>
          <p:spPr>
            <a:xfrm flipH="1">
              <a:off x="79190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7" name="Google Shape;8237;p33"/>
          <p:cNvSpPr txBox="1"/>
          <p:nvPr>
            <p:ph idx="1" type="subTitle"/>
          </p:nvPr>
        </p:nvSpPr>
        <p:spPr>
          <a:xfrm>
            <a:off x="2035475" y="1927500"/>
            <a:ext cx="22089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238" name="Google Shape;8238;p33"/>
          <p:cNvSpPr txBox="1"/>
          <p:nvPr>
            <p:ph idx="2" type="subTitle"/>
          </p:nvPr>
        </p:nvSpPr>
        <p:spPr>
          <a:xfrm>
            <a:off x="2035475" y="2259900"/>
            <a:ext cx="2208900" cy="586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39" name="Google Shape;8239;p33"/>
          <p:cNvSpPr txBox="1"/>
          <p:nvPr>
            <p:ph idx="3" type="subTitle"/>
          </p:nvPr>
        </p:nvSpPr>
        <p:spPr>
          <a:xfrm>
            <a:off x="5279226" y="2259900"/>
            <a:ext cx="2208900" cy="586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40" name="Google Shape;8240;p33"/>
          <p:cNvSpPr txBox="1"/>
          <p:nvPr>
            <p:ph idx="4" type="subTitle"/>
          </p:nvPr>
        </p:nvSpPr>
        <p:spPr>
          <a:xfrm>
            <a:off x="2035475" y="3649825"/>
            <a:ext cx="2208900" cy="586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41" name="Google Shape;8241;p33"/>
          <p:cNvSpPr txBox="1"/>
          <p:nvPr>
            <p:ph idx="5" type="subTitle"/>
          </p:nvPr>
        </p:nvSpPr>
        <p:spPr>
          <a:xfrm>
            <a:off x="5279226" y="3649825"/>
            <a:ext cx="2208900" cy="586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42" name="Google Shape;8242;p33"/>
          <p:cNvSpPr txBox="1"/>
          <p:nvPr>
            <p:ph idx="6" type="subTitle"/>
          </p:nvPr>
        </p:nvSpPr>
        <p:spPr>
          <a:xfrm>
            <a:off x="2035475" y="3317425"/>
            <a:ext cx="22089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243" name="Google Shape;8243;p33"/>
          <p:cNvSpPr txBox="1"/>
          <p:nvPr>
            <p:ph idx="7" type="subTitle"/>
          </p:nvPr>
        </p:nvSpPr>
        <p:spPr>
          <a:xfrm>
            <a:off x="5279225" y="1927500"/>
            <a:ext cx="22089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244" name="Google Shape;8244;p33"/>
          <p:cNvSpPr txBox="1"/>
          <p:nvPr>
            <p:ph idx="8" type="subTitle"/>
          </p:nvPr>
        </p:nvSpPr>
        <p:spPr>
          <a:xfrm>
            <a:off x="5279225" y="3317425"/>
            <a:ext cx="22089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245" name="Google Shape;8245;p33"/>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246" name="Google Shape;8246;p33"/>
          <p:cNvGrpSpPr/>
          <p:nvPr/>
        </p:nvGrpSpPr>
        <p:grpSpPr>
          <a:xfrm>
            <a:off x="249355" y="4187449"/>
            <a:ext cx="931484" cy="842113"/>
            <a:chOff x="-2157612" y="1129050"/>
            <a:chExt cx="1292113" cy="1168141"/>
          </a:xfrm>
        </p:grpSpPr>
        <p:grpSp>
          <p:nvGrpSpPr>
            <p:cNvPr id="8247" name="Google Shape;8247;p33"/>
            <p:cNvGrpSpPr/>
            <p:nvPr/>
          </p:nvGrpSpPr>
          <p:grpSpPr>
            <a:xfrm>
              <a:off x="-2157612" y="1129050"/>
              <a:ext cx="1292113" cy="1168141"/>
              <a:chOff x="-2157612" y="1129050"/>
              <a:chExt cx="1292113" cy="1168141"/>
            </a:xfrm>
          </p:grpSpPr>
          <p:sp>
            <p:nvSpPr>
              <p:cNvPr id="8248" name="Google Shape;8248;p33"/>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33"/>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33"/>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33"/>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33"/>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33"/>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33"/>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33"/>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33"/>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33"/>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33"/>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33"/>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33"/>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33"/>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33"/>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33"/>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33"/>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33"/>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33"/>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33"/>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33"/>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33"/>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33"/>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33"/>
            <p:cNvGrpSpPr/>
            <p:nvPr/>
          </p:nvGrpSpPr>
          <p:grpSpPr>
            <a:xfrm>
              <a:off x="-1901166" y="1251073"/>
              <a:ext cx="779222" cy="642578"/>
              <a:chOff x="474809" y="1560440"/>
              <a:chExt cx="475831" cy="392414"/>
            </a:xfrm>
          </p:grpSpPr>
          <p:sp>
            <p:nvSpPr>
              <p:cNvPr id="8272" name="Google Shape;8272;p33"/>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33"/>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33"/>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33"/>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33"/>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33"/>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33"/>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33"/>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33"/>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33"/>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33"/>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33"/>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33"/>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33"/>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33"/>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33"/>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33"/>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33"/>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33"/>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33"/>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33"/>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33"/>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33"/>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33"/>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33"/>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33"/>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33"/>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33"/>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33"/>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33"/>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33"/>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33"/>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33"/>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33"/>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33"/>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33"/>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33"/>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33"/>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33"/>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33"/>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33"/>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33"/>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33"/>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33"/>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33"/>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33"/>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33"/>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33"/>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33"/>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33"/>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33"/>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33"/>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33"/>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33"/>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33"/>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33"/>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33"/>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33"/>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33"/>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33"/>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33"/>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33"/>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33"/>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33"/>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33"/>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33"/>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33"/>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33"/>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33"/>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33"/>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33"/>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33"/>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33"/>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33"/>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33"/>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33"/>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33"/>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33"/>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33"/>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33"/>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33"/>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33"/>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33"/>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33"/>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33"/>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33"/>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33"/>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33"/>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33"/>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33"/>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33"/>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33"/>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33"/>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33"/>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33"/>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33"/>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33"/>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33"/>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33"/>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33"/>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33"/>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33"/>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33"/>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33"/>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33"/>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33"/>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33"/>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33"/>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33"/>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33"/>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33"/>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33"/>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33"/>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33"/>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33"/>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33"/>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33"/>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33"/>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33"/>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33"/>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33"/>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33"/>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33"/>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33"/>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33"/>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33"/>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33"/>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33"/>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33"/>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33"/>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33"/>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33"/>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33"/>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33"/>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33"/>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33"/>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33"/>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33"/>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33"/>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33"/>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33"/>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33"/>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33"/>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33"/>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33"/>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33"/>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33"/>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33"/>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33"/>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33"/>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33"/>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33"/>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33"/>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33"/>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33"/>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33"/>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33"/>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33"/>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33"/>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33"/>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33"/>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33"/>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33"/>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33"/>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33"/>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33"/>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33"/>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33"/>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33"/>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33"/>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33"/>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33"/>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33"/>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33"/>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33"/>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33"/>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33"/>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33"/>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33"/>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33"/>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33"/>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33"/>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33"/>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33"/>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33"/>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33"/>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33"/>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33"/>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33"/>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33"/>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33"/>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33"/>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33"/>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33"/>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33"/>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33"/>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33"/>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33"/>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33"/>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33"/>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33"/>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33"/>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33"/>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33"/>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33"/>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33"/>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33"/>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33"/>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33"/>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33"/>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33"/>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33"/>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33"/>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33"/>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33"/>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33"/>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33"/>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33"/>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33"/>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33"/>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33"/>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33"/>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33"/>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33"/>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33"/>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33"/>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33"/>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33"/>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33"/>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33"/>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33"/>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33"/>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33"/>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33"/>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33"/>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33"/>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33"/>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33"/>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33"/>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33"/>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33"/>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33"/>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33"/>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33"/>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33"/>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33"/>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518" name="Shape 8518"/>
        <p:cNvGrpSpPr/>
        <p:nvPr/>
      </p:nvGrpSpPr>
      <p:grpSpPr>
        <a:xfrm>
          <a:off x="0" y="0"/>
          <a:ext cx="0" cy="0"/>
          <a:chOff x="0" y="0"/>
          <a:chExt cx="0" cy="0"/>
        </a:xfrm>
      </p:grpSpPr>
      <p:grpSp>
        <p:nvGrpSpPr>
          <p:cNvPr id="8519" name="Google Shape;8519;p34"/>
          <p:cNvGrpSpPr/>
          <p:nvPr/>
        </p:nvGrpSpPr>
        <p:grpSpPr>
          <a:xfrm>
            <a:off x="4298090" y="471170"/>
            <a:ext cx="4125900" cy="970800"/>
            <a:chOff x="428193" y="-886127"/>
            <a:chExt cx="4125900" cy="970800"/>
          </a:xfrm>
        </p:grpSpPr>
        <p:sp>
          <p:nvSpPr>
            <p:cNvPr id="8520" name="Google Shape;8520;p34"/>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34"/>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34"/>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34"/>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34"/>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34"/>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34"/>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34"/>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34"/>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34"/>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34"/>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34"/>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34"/>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34"/>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34"/>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34"/>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34"/>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34"/>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34"/>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34"/>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34"/>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34"/>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34"/>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34"/>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34"/>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34"/>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34"/>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34"/>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34"/>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34"/>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34"/>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34"/>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34"/>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34"/>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34"/>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34"/>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34"/>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34"/>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34"/>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34"/>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34"/>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34"/>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34"/>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34"/>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34"/>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34"/>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34"/>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34"/>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34"/>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34"/>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34"/>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34"/>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34"/>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34"/>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34"/>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34"/>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34"/>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34"/>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34"/>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34"/>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34"/>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34"/>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34"/>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34"/>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34"/>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34"/>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34"/>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34"/>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34"/>
          <p:cNvGrpSpPr/>
          <p:nvPr/>
        </p:nvGrpSpPr>
        <p:grpSpPr>
          <a:xfrm>
            <a:off x="242706" y="4415409"/>
            <a:ext cx="3883200" cy="485400"/>
            <a:chOff x="242706" y="4415409"/>
            <a:chExt cx="3883200" cy="485400"/>
          </a:xfrm>
        </p:grpSpPr>
        <p:sp>
          <p:nvSpPr>
            <p:cNvPr id="8589" name="Google Shape;8589;p34"/>
            <p:cNvSpPr/>
            <p:nvPr/>
          </p:nvSpPr>
          <p:spPr>
            <a:xfrm>
              <a:off x="2427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34"/>
            <p:cNvSpPr/>
            <p:nvPr/>
          </p:nvSpPr>
          <p:spPr>
            <a:xfrm>
              <a:off x="4854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34"/>
            <p:cNvSpPr/>
            <p:nvPr/>
          </p:nvSpPr>
          <p:spPr>
            <a:xfrm>
              <a:off x="7281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34"/>
            <p:cNvSpPr/>
            <p:nvPr/>
          </p:nvSpPr>
          <p:spPr>
            <a:xfrm>
              <a:off x="9708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34"/>
            <p:cNvSpPr/>
            <p:nvPr/>
          </p:nvSpPr>
          <p:spPr>
            <a:xfrm>
              <a:off x="12135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34"/>
            <p:cNvSpPr/>
            <p:nvPr/>
          </p:nvSpPr>
          <p:spPr>
            <a:xfrm>
              <a:off x="14562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34"/>
            <p:cNvSpPr/>
            <p:nvPr/>
          </p:nvSpPr>
          <p:spPr>
            <a:xfrm>
              <a:off x="16989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34"/>
            <p:cNvSpPr/>
            <p:nvPr/>
          </p:nvSpPr>
          <p:spPr>
            <a:xfrm>
              <a:off x="19416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34"/>
            <p:cNvSpPr/>
            <p:nvPr/>
          </p:nvSpPr>
          <p:spPr>
            <a:xfrm>
              <a:off x="21843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34"/>
            <p:cNvSpPr/>
            <p:nvPr/>
          </p:nvSpPr>
          <p:spPr>
            <a:xfrm>
              <a:off x="24270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34"/>
            <p:cNvSpPr/>
            <p:nvPr/>
          </p:nvSpPr>
          <p:spPr>
            <a:xfrm>
              <a:off x="26697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34"/>
            <p:cNvSpPr/>
            <p:nvPr/>
          </p:nvSpPr>
          <p:spPr>
            <a:xfrm>
              <a:off x="29124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34"/>
            <p:cNvSpPr/>
            <p:nvPr/>
          </p:nvSpPr>
          <p:spPr>
            <a:xfrm>
              <a:off x="31551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34"/>
            <p:cNvSpPr/>
            <p:nvPr/>
          </p:nvSpPr>
          <p:spPr>
            <a:xfrm>
              <a:off x="33978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34"/>
            <p:cNvSpPr/>
            <p:nvPr/>
          </p:nvSpPr>
          <p:spPr>
            <a:xfrm>
              <a:off x="36405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34"/>
            <p:cNvSpPr/>
            <p:nvPr/>
          </p:nvSpPr>
          <p:spPr>
            <a:xfrm>
              <a:off x="3883206" y="46581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34"/>
            <p:cNvSpPr/>
            <p:nvPr/>
          </p:nvSpPr>
          <p:spPr>
            <a:xfrm>
              <a:off x="2427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34"/>
            <p:cNvSpPr/>
            <p:nvPr/>
          </p:nvSpPr>
          <p:spPr>
            <a:xfrm>
              <a:off x="4854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34"/>
            <p:cNvSpPr/>
            <p:nvPr/>
          </p:nvSpPr>
          <p:spPr>
            <a:xfrm>
              <a:off x="7281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34"/>
            <p:cNvSpPr/>
            <p:nvPr/>
          </p:nvSpPr>
          <p:spPr>
            <a:xfrm>
              <a:off x="9708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34"/>
            <p:cNvSpPr/>
            <p:nvPr/>
          </p:nvSpPr>
          <p:spPr>
            <a:xfrm>
              <a:off x="12135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34"/>
            <p:cNvSpPr/>
            <p:nvPr/>
          </p:nvSpPr>
          <p:spPr>
            <a:xfrm>
              <a:off x="14562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34"/>
            <p:cNvSpPr/>
            <p:nvPr/>
          </p:nvSpPr>
          <p:spPr>
            <a:xfrm>
              <a:off x="16989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34"/>
            <p:cNvSpPr/>
            <p:nvPr/>
          </p:nvSpPr>
          <p:spPr>
            <a:xfrm>
              <a:off x="19416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34"/>
            <p:cNvSpPr/>
            <p:nvPr/>
          </p:nvSpPr>
          <p:spPr>
            <a:xfrm>
              <a:off x="21843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34"/>
            <p:cNvSpPr/>
            <p:nvPr/>
          </p:nvSpPr>
          <p:spPr>
            <a:xfrm>
              <a:off x="24270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34"/>
            <p:cNvSpPr/>
            <p:nvPr/>
          </p:nvSpPr>
          <p:spPr>
            <a:xfrm>
              <a:off x="26697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34"/>
            <p:cNvSpPr/>
            <p:nvPr/>
          </p:nvSpPr>
          <p:spPr>
            <a:xfrm>
              <a:off x="29124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34"/>
            <p:cNvSpPr/>
            <p:nvPr/>
          </p:nvSpPr>
          <p:spPr>
            <a:xfrm>
              <a:off x="31551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34"/>
            <p:cNvSpPr/>
            <p:nvPr/>
          </p:nvSpPr>
          <p:spPr>
            <a:xfrm>
              <a:off x="33978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34"/>
            <p:cNvSpPr/>
            <p:nvPr/>
          </p:nvSpPr>
          <p:spPr>
            <a:xfrm>
              <a:off x="36405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34"/>
            <p:cNvSpPr/>
            <p:nvPr/>
          </p:nvSpPr>
          <p:spPr>
            <a:xfrm>
              <a:off x="3883206" y="4415409"/>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1" name="Google Shape;8621;p34"/>
          <p:cNvSpPr txBox="1"/>
          <p:nvPr>
            <p:ph idx="1" type="subTitle"/>
          </p:nvPr>
        </p:nvSpPr>
        <p:spPr>
          <a:xfrm>
            <a:off x="720000" y="2200473"/>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2" name="Google Shape;8622;p34"/>
          <p:cNvSpPr txBox="1"/>
          <p:nvPr>
            <p:ph idx="2" type="subTitle"/>
          </p:nvPr>
        </p:nvSpPr>
        <p:spPr>
          <a:xfrm>
            <a:off x="3403800" y="2200473"/>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3" name="Google Shape;8623;p34"/>
          <p:cNvSpPr txBox="1"/>
          <p:nvPr>
            <p:ph idx="3" type="subTitle"/>
          </p:nvPr>
        </p:nvSpPr>
        <p:spPr>
          <a:xfrm>
            <a:off x="6087600" y="2200473"/>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4" name="Google Shape;8624;p34"/>
          <p:cNvSpPr txBox="1"/>
          <p:nvPr>
            <p:ph idx="4" type="subTitle"/>
          </p:nvPr>
        </p:nvSpPr>
        <p:spPr>
          <a:xfrm>
            <a:off x="720000" y="3391607"/>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5" name="Google Shape;8625;p34"/>
          <p:cNvSpPr txBox="1"/>
          <p:nvPr>
            <p:ph idx="5" type="subTitle"/>
          </p:nvPr>
        </p:nvSpPr>
        <p:spPr>
          <a:xfrm>
            <a:off x="3403800" y="3391607"/>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6" name="Google Shape;8626;p34"/>
          <p:cNvSpPr txBox="1"/>
          <p:nvPr>
            <p:ph idx="6" type="subTitle"/>
          </p:nvPr>
        </p:nvSpPr>
        <p:spPr>
          <a:xfrm>
            <a:off x="6087600" y="3391607"/>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27" name="Google Shape;8627;p34"/>
          <p:cNvSpPr txBox="1"/>
          <p:nvPr>
            <p:ph idx="7" type="subTitle"/>
          </p:nvPr>
        </p:nvSpPr>
        <p:spPr>
          <a:xfrm>
            <a:off x="715100" y="1821613"/>
            <a:ext cx="2336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28" name="Google Shape;8628;p34"/>
          <p:cNvSpPr txBox="1"/>
          <p:nvPr>
            <p:ph idx="8" type="subTitle"/>
          </p:nvPr>
        </p:nvSpPr>
        <p:spPr>
          <a:xfrm>
            <a:off x="3403800" y="1821613"/>
            <a:ext cx="2336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29" name="Google Shape;8629;p34"/>
          <p:cNvSpPr txBox="1"/>
          <p:nvPr>
            <p:ph idx="9" type="subTitle"/>
          </p:nvPr>
        </p:nvSpPr>
        <p:spPr>
          <a:xfrm>
            <a:off x="6092500" y="1821613"/>
            <a:ext cx="2336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30" name="Google Shape;8630;p34"/>
          <p:cNvSpPr txBox="1"/>
          <p:nvPr>
            <p:ph idx="13" type="subTitle"/>
          </p:nvPr>
        </p:nvSpPr>
        <p:spPr>
          <a:xfrm>
            <a:off x="715100" y="3008329"/>
            <a:ext cx="2336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31" name="Google Shape;8631;p34"/>
          <p:cNvSpPr txBox="1"/>
          <p:nvPr>
            <p:ph idx="14" type="subTitle"/>
          </p:nvPr>
        </p:nvSpPr>
        <p:spPr>
          <a:xfrm>
            <a:off x="3403800" y="3008329"/>
            <a:ext cx="2336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32" name="Google Shape;8632;p34"/>
          <p:cNvSpPr txBox="1"/>
          <p:nvPr>
            <p:ph idx="15" type="subTitle"/>
          </p:nvPr>
        </p:nvSpPr>
        <p:spPr>
          <a:xfrm>
            <a:off x="6092500" y="3008329"/>
            <a:ext cx="2336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33" name="Google Shape;8633;p34"/>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ven columns">
  <p:cSld name="BLANK_1_1_1_1_1_2">
    <p:spTree>
      <p:nvGrpSpPr>
        <p:cNvPr id="8634" name="Shape 8634"/>
        <p:cNvGrpSpPr/>
        <p:nvPr/>
      </p:nvGrpSpPr>
      <p:grpSpPr>
        <a:xfrm>
          <a:off x="0" y="0"/>
          <a:ext cx="0" cy="0"/>
          <a:chOff x="0" y="0"/>
          <a:chExt cx="0" cy="0"/>
        </a:xfrm>
      </p:grpSpPr>
      <p:grpSp>
        <p:nvGrpSpPr>
          <p:cNvPr id="8635" name="Google Shape;8635;p35"/>
          <p:cNvGrpSpPr/>
          <p:nvPr/>
        </p:nvGrpSpPr>
        <p:grpSpPr>
          <a:xfrm>
            <a:off x="4505451" y="8"/>
            <a:ext cx="4125900" cy="1456200"/>
            <a:chOff x="4505451" y="8"/>
            <a:chExt cx="4125900" cy="1456200"/>
          </a:xfrm>
        </p:grpSpPr>
        <p:sp>
          <p:nvSpPr>
            <p:cNvPr id="8636" name="Google Shape;8636;p35"/>
            <p:cNvSpPr/>
            <p:nvPr/>
          </p:nvSpPr>
          <p:spPr>
            <a:xfrm flipH="1">
              <a:off x="83886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35"/>
            <p:cNvSpPr/>
            <p:nvPr/>
          </p:nvSpPr>
          <p:spPr>
            <a:xfrm flipH="1">
              <a:off x="81459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35"/>
            <p:cNvSpPr/>
            <p:nvPr/>
          </p:nvSpPr>
          <p:spPr>
            <a:xfrm flipH="1">
              <a:off x="79032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35"/>
            <p:cNvSpPr/>
            <p:nvPr/>
          </p:nvSpPr>
          <p:spPr>
            <a:xfrm flipH="1">
              <a:off x="76605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35"/>
            <p:cNvSpPr/>
            <p:nvPr/>
          </p:nvSpPr>
          <p:spPr>
            <a:xfrm flipH="1">
              <a:off x="74178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35"/>
            <p:cNvSpPr/>
            <p:nvPr/>
          </p:nvSpPr>
          <p:spPr>
            <a:xfrm flipH="1">
              <a:off x="71751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35"/>
            <p:cNvSpPr/>
            <p:nvPr/>
          </p:nvSpPr>
          <p:spPr>
            <a:xfrm flipH="1">
              <a:off x="69324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35"/>
            <p:cNvSpPr/>
            <p:nvPr/>
          </p:nvSpPr>
          <p:spPr>
            <a:xfrm flipH="1">
              <a:off x="66897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35"/>
            <p:cNvSpPr/>
            <p:nvPr/>
          </p:nvSpPr>
          <p:spPr>
            <a:xfrm flipH="1">
              <a:off x="64470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35"/>
            <p:cNvSpPr/>
            <p:nvPr/>
          </p:nvSpPr>
          <p:spPr>
            <a:xfrm flipH="1">
              <a:off x="62043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35"/>
            <p:cNvSpPr/>
            <p:nvPr/>
          </p:nvSpPr>
          <p:spPr>
            <a:xfrm flipH="1">
              <a:off x="59616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35"/>
            <p:cNvSpPr/>
            <p:nvPr/>
          </p:nvSpPr>
          <p:spPr>
            <a:xfrm flipH="1">
              <a:off x="57189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35"/>
            <p:cNvSpPr/>
            <p:nvPr/>
          </p:nvSpPr>
          <p:spPr>
            <a:xfrm flipH="1">
              <a:off x="54762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35"/>
            <p:cNvSpPr/>
            <p:nvPr/>
          </p:nvSpPr>
          <p:spPr>
            <a:xfrm flipH="1">
              <a:off x="52335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35"/>
            <p:cNvSpPr/>
            <p:nvPr/>
          </p:nvSpPr>
          <p:spPr>
            <a:xfrm flipH="1">
              <a:off x="49908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35"/>
            <p:cNvSpPr/>
            <p:nvPr/>
          </p:nvSpPr>
          <p:spPr>
            <a:xfrm flipH="1">
              <a:off x="47481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35"/>
            <p:cNvSpPr/>
            <p:nvPr/>
          </p:nvSpPr>
          <p:spPr>
            <a:xfrm flipH="1">
              <a:off x="4505451" y="12135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35"/>
            <p:cNvSpPr/>
            <p:nvPr/>
          </p:nvSpPr>
          <p:spPr>
            <a:xfrm flipH="1">
              <a:off x="83886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35"/>
            <p:cNvSpPr/>
            <p:nvPr/>
          </p:nvSpPr>
          <p:spPr>
            <a:xfrm flipH="1">
              <a:off x="81459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35"/>
            <p:cNvSpPr/>
            <p:nvPr/>
          </p:nvSpPr>
          <p:spPr>
            <a:xfrm flipH="1">
              <a:off x="79032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35"/>
            <p:cNvSpPr/>
            <p:nvPr/>
          </p:nvSpPr>
          <p:spPr>
            <a:xfrm flipH="1">
              <a:off x="76605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35"/>
            <p:cNvSpPr/>
            <p:nvPr/>
          </p:nvSpPr>
          <p:spPr>
            <a:xfrm flipH="1">
              <a:off x="74178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35"/>
            <p:cNvSpPr/>
            <p:nvPr/>
          </p:nvSpPr>
          <p:spPr>
            <a:xfrm flipH="1">
              <a:off x="71751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35"/>
            <p:cNvSpPr/>
            <p:nvPr/>
          </p:nvSpPr>
          <p:spPr>
            <a:xfrm flipH="1">
              <a:off x="69324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35"/>
            <p:cNvSpPr/>
            <p:nvPr/>
          </p:nvSpPr>
          <p:spPr>
            <a:xfrm flipH="1">
              <a:off x="66897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35"/>
            <p:cNvSpPr/>
            <p:nvPr/>
          </p:nvSpPr>
          <p:spPr>
            <a:xfrm flipH="1">
              <a:off x="64470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35"/>
            <p:cNvSpPr/>
            <p:nvPr/>
          </p:nvSpPr>
          <p:spPr>
            <a:xfrm flipH="1">
              <a:off x="62043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35"/>
            <p:cNvSpPr/>
            <p:nvPr/>
          </p:nvSpPr>
          <p:spPr>
            <a:xfrm flipH="1">
              <a:off x="59616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35"/>
            <p:cNvSpPr/>
            <p:nvPr/>
          </p:nvSpPr>
          <p:spPr>
            <a:xfrm flipH="1">
              <a:off x="57189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35"/>
            <p:cNvSpPr/>
            <p:nvPr/>
          </p:nvSpPr>
          <p:spPr>
            <a:xfrm flipH="1">
              <a:off x="54762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35"/>
            <p:cNvSpPr/>
            <p:nvPr/>
          </p:nvSpPr>
          <p:spPr>
            <a:xfrm flipH="1">
              <a:off x="52335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35"/>
            <p:cNvSpPr/>
            <p:nvPr/>
          </p:nvSpPr>
          <p:spPr>
            <a:xfrm flipH="1">
              <a:off x="49908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35"/>
            <p:cNvSpPr/>
            <p:nvPr/>
          </p:nvSpPr>
          <p:spPr>
            <a:xfrm flipH="1">
              <a:off x="47481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35"/>
            <p:cNvSpPr/>
            <p:nvPr/>
          </p:nvSpPr>
          <p:spPr>
            <a:xfrm flipH="1">
              <a:off x="4505451" y="9708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35"/>
            <p:cNvSpPr/>
            <p:nvPr/>
          </p:nvSpPr>
          <p:spPr>
            <a:xfrm flipH="1">
              <a:off x="83886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35"/>
            <p:cNvSpPr/>
            <p:nvPr/>
          </p:nvSpPr>
          <p:spPr>
            <a:xfrm flipH="1">
              <a:off x="81459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35"/>
            <p:cNvSpPr/>
            <p:nvPr/>
          </p:nvSpPr>
          <p:spPr>
            <a:xfrm flipH="1">
              <a:off x="79032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35"/>
            <p:cNvSpPr/>
            <p:nvPr/>
          </p:nvSpPr>
          <p:spPr>
            <a:xfrm flipH="1">
              <a:off x="76605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35"/>
            <p:cNvSpPr/>
            <p:nvPr/>
          </p:nvSpPr>
          <p:spPr>
            <a:xfrm flipH="1">
              <a:off x="74178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35"/>
            <p:cNvSpPr/>
            <p:nvPr/>
          </p:nvSpPr>
          <p:spPr>
            <a:xfrm flipH="1">
              <a:off x="71751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35"/>
            <p:cNvSpPr/>
            <p:nvPr/>
          </p:nvSpPr>
          <p:spPr>
            <a:xfrm flipH="1">
              <a:off x="69324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35"/>
            <p:cNvSpPr/>
            <p:nvPr/>
          </p:nvSpPr>
          <p:spPr>
            <a:xfrm flipH="1">
              <a:off x="66897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35"/>
            <p:cNvSpPr/>
            <p:nvPr/>
          </p:nvSpPr>
          <p:spPr>
            <a:xfrm flipH="1">
              <a:off x="64470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35"/>
            <p:cNvSpPr/>
            <p:nvPr/>
          </p:nvSpPr>
          <p:spPr>
            <a:xfrm flipH="1">
              <a:off x="62043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35"/>
            <p:cNvSpPr/>
            <p:nvPr/>
          </p:nvSpPr>
          <p:spPr>
            <a:xfrm flipH="1">
              <a:off x="59616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35"/>
            <p:cNvSpPr/>
            <p:nvPr/>
          </p:nvSpPr>
          <p:spPr>
            <a:xfrm flipH="1">
              <a:off x="57189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35"/>
            <p:cNvSpPr/>
            <p:nvPr/>
          </p:nvSpPr>
          <p:spPr>
            <a:xfrm flipH="1">
              <a:off x="54762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35"/>
            <p:cNvSpPr/>
            <p:nvPr/>
          </p:nvSpPr>
          <p:spPr>
            <a:xfrm flipH="1">
              <a:off x="52335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35"/>
            <p:cNvSpPr/>
            <p:nvPr/>
          </p:nvSpPr>
          <p:spPr>
            <a:xfrm flipH="1">
              <a:off x="49908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35"/>
            <p:cNvSpPr/>
            <p:nvPr/>
          </p:nvSpPr>
          <p:spPr>
            <a:xfrm flipH="1">
              <a:off x="47481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35"/>
            <p:cNvSpPr/>
            <p:nvPr/>
          </p:nvSpPr>
          <p:spPr>
            <a:xfrm flipH="1">
              <a:off x="4505451" y="7281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35"/>
            <p:cNvSpPr/>
            <p:nvPr/>
          </p:nvSpPr>
          <p:spPr>
            <a:xfrm flipH="1">
              <a:off x="83886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35"/>
            <p:cNvSpPr/>
            <p:nvPr/>
          </p:nvSpPr>
          <p:spPr>
            <a:xfrm flipH="1">
              <a:off x="81459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35"/>
            <p:cNvSpPr/>
            <p:nvPr/>
          </p:nvSpPr>
          <p:spPr>
            <a:xfrm flipH="1">
              <a:off x="79032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35"/>
            <p:cNvSpPr/>
            <p:nvPr/>
          </p:nvSpPr>
          <p:spPr>
            <a:xfrm flipH="1">
              <a:off x="76605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35"/>
            <p:cNvSpPr/>
            <p:nvPr/>
          </p:nvSpPr>
          <p:spPr>
            <a:xfrm flipH="1">
              <a:off x="74178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35"/>
            <p:cNvSpPr/>
            <p:nvPr/>
          </p:nvSpPr>
          <p:spPr>
            <a:xfrm flipH="1">
              <a:off x="71751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35"/>
            <p:cNvSpPr/>
            <p:nvPr/>
          </p:nvSpPr>
          <p:spPr>
            <a:xfrm flipH="1">
              <a:off x="69324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35"/>
            <p:cNvSpPr/>
            <p:nvPr/>
          </p:nvSpPr>
          <p:spPr>
            <a:xfrm flipH="1">
              <a:off x="66897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35"/>
            <p:cNvSpPr/>
            <p:nvPr/>
          </p:nvSpPr>
          <p:spPr>
            <a:xfrm flipH="1">
              <a:off x="64470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35"/>
            <p:cNvSpPr/>
            <p:nvPr/>
          </p:nvSpPr>
          <p:spPr>
            <a:xfrm flipH="1">
              <a:off x="62043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35"/>
            <p:cNvSpPr/>
            <p:nvPr/>
          </p:nvSpPr>
          <p:spPr>
            <a:xfrm flipH="1">
              <a:off x="59616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35"/>
            <p:cNvSpPr/>
            <p:nvPr/>
          </p:nvSpPr>
          <p:spPr>
            <a:xfrm flipH="1">
              <a:off x="57189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35"/>
            <p:cNvSpPr/>
            <p:nvPr/>
          </p:nvSpPr>
          <p:spPr>
            <a:xfrm flipH="1">
              <a:off x="54762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35"/>
            <p:cNvSpPr/>
            <p:nvPr/>
          </p:nvSpPr>
          <p:spPr>
            <a:xfrm flipH="1">
              <a:off x="52335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35"/>
            <p:cNvSpPr/>
            <p:nvPr/>
          </p:nvSpPr>
          <p:spPr>
            <a:xfrm flipH="1">
              <a:off x="49908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35"/>
            <p:cNvSpPr/>
            <p:nvPr/>
          </p:nvSpPr>
          <p:spPr>
            <a:xfrm flipH="1">
              <a:off x="47481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35"/>
            <p:cNvSpPr/>
            <p:nvPr/>
          </p:nvSpPr>
          <p:spPr>
            <a:xfrm flipH="1">
              <a:off x="4505451" y="4854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35"/>
            <p:cNvSpPr/>
            <p:nvPr/>
          </p:nvSpPr>
          <p:spPr>
            <a:xfrm flipH="1">
              <a:off x="83886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35"/>
            <p:cNvSpPr/>
            <p:nvPr/>
          </p:nvSpPr>
          <p:spPr>
            <a:xfrm flipH="1">
              <a:off x="81459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35"/>
            <p:cNvSpPr/>
            <p:nvPr/>
          </p:nvSpPr>
          <p:spPr>
            <a:xfrm flipH="1">
              <a:off x="79032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35"/>
            <p:cNvSpPr/>
            <p:nvPr/>
          </p:nvSpPr>
          <p:spPr>
            <a:xfrm flipH="1">
              <a:off x="76605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35"/>
            <p:cNvSpPr/>
            <p:nvPr/>
          </p:nvSpPr>
          <p:spPr>
            <a:xfrm flipH="1">
              <a:off x="74178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35"/>
            <p:cNvSpPr/>
            <p:nvPr/>
          </p:nvSpPr>
          <p:spPr>
            <a:xfrm flipH="1">
              <a:off x="71751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35"/>
            <p:cNvSpPr/>
            <p:nvPr/>
          </p:nvSpPr>
          <p:spPr>
            <a:xfrm flipH="1">
              <a:off x="69324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35"/>
            <p:cNvSpPr/>
            <p:nvPr/>
          </p:nvSpPr>
          <p:spPr>
            <a:xfrm flipH="1">
              <a:off x="66897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35"/>
            <p:cNvSpPr/>
            <p:nvPr/>
          </p:nvSpPr>
          <p:spPr>
            <a:xfrm flipH="1">
              <a:off x="64470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35"/>
            <p:cNvSpPr/>
            <p:nvPr/>
          </p:nvSpPr>
          <p:spPr>
            <a:xfrm flipH="1">
              <a:off x="62043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35"/>
            <p:cNvSpPr/>
            <p:nvPr/>
          </p:nvSpPr>
          <p:spPr>
            <a:xfrm flipH="1">
              <a:off x="59616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35"/>
            <p:cNvSpPr/>
            <p:nvPr/>
          </p:nvSpPr>
          <p:spPr>
            <a:xfrm flipH="1">
              <a:off x="57189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35"/>
            <p:cNvSpPr/>
            <p:nvPr/>
          </p:nvSpPr>
          <p:spPr>
            <a:xfrm flipH="1">
              <a:off x="54762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35"/>
            <p:cNvSpPr/>
            <p:nvPr/>
          </p:nvSpPr>
          <p:spPr>
            <a:xfrm flipH="1">
              <a:off x="52335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35"/>
            <p:cNvSpPr/>
            <p:nvPr/>
          </p:nvSpPr>
          <p:spPr>
            <a:xfrm flipH="1">
              <a:off x="49908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35"/>
            <p:cNvSpPr/>
            <p:nvPr/>
          </p:nvSpPr>
          <p:spPr>
            <a:xfrm flipH="1">
              <a:off x="47481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35"/>
            <p:cNvSpPr/>
            <p:nvPr/>
          </p:nvSpPr>
          <p:spPr>
            <a:xfrm flipH="1">
              <a:off x="4505451" y="24270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35"/>
            <p:cNvSpPr/>
            <p:nvPr/>
          </p:nvSpPr>
          <p:spPr>
            <a:xfrm flipH="1">
              <a:off x="83886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35"/>
            <p:cNvSpPr/>
            <p:nvPr/>
          </p:nvSpPr>
          <p:spPr>
            <a:xfrm flipH="1">
              <a:off x="81459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35"/>
            <p:cNvSpPr/>
            <p:nvPr/>
          </p:nvSpPr>
          <p:spPr>
            <a:xfrm flipH="1">
              <a:off x="79032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35"/>
            <p:cNvSpPr/>
            <p:nvPr/>
          </p:nvSpPr>
          <p:spPr>
            <a:xfrm flipH="1">
              <a:off x="76605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35"/>
            <p:cNvSpPr/>
            <p:nvPr/>
          </p:nvSpPr>
          <p:spPr>
            <a:xfrm flipH="1">
              <a:off x="74178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35"/>
            <p:cNvSpPr/>
            <p:nvPr/>
          </p:nvSpPr>
          <p:spPr>
            <a:xfrm flipH="1">
              <a:off x="71751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35"/>
            <p:cNvSpPr/>
            <p:nvPr/>
          </p:nvSpPr>
          <p:spPr>
            <a:xfrm flipH="1">
              <a:off x="69324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35"/>
            <p:cNvSpPr/>
            <p:nvPr/>
          </p:nvSpPr>
          <p:spPr>
            <a:xfrm flipH="1">
              <a:off x="66897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35"/>
            <p:cNvSpPr/>
            <p:nvPr/>
          </p:nvSpPr>
          <p:spPr>
            <a:xfrm flipH="1">
              <a:off x="64470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35"/>
            <p:cNvSpPr/>
            <p:nvPr/>
          </p:nvSpPr>
          <p:spPr>
            <a:xfrm flipH="1">
              <a:off x="62043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35"/>
            <p:cNvSpPr/>
            <p:nvPr/>
          </p:nvSpPr>
          <p:spPr>
            <a:xfrm flipH="1">
              <a:off x="59616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35"/>
            <p:cNvSpPr/>
            <p:nvPr/>
          </p:nvSpPr>
          <p:spPr>
            <a:xfrm flipH="1">
              <a:off x="57189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35"/>
            <p:cNvSpPr/>
            <p:nvPr/>
          </p:nvSpPr>
          <p:spPr>
            <a:xfrm flipH="1">
              <a:off x="54762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35"/>
            <p:cNvSpPr/>
            <p:nvPr/>
          </p:nvSpPr>
          <p:spPr>
            <a:xfrm flipH="1">
              <a:off x="52335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35"/>
            <p:cNvSpPr/>
            <p:nvPr/>
          </p:nvSpPr>
          <p:spPr>
            <a:xfrm flipH="1">
              <a:off x="49908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35"/>
            <p:cNvSpPr/>
            <p:nvPr/>
          </p:nvSpPr>
          <p:spPr>
            <a:xfrm flipH="1">
              <a:off x="47481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35"/>
            <p:cNvSpPr/>
            <p:nvPr/>
          </p:nvSpPr>
          <p:spPr>
            <a:xfrm flipH="1">
              <a:off x="4505451" y="8"/>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8" name="Google Shape;8738;p35"/>
          <p:cNvSpPr txBox="1"/>
          <p:nvPr>
            <p:ph idx="1" type="subTitle"/>
          </p:nvPr>
        </p:nvSpPr>
        <p:spPr>
          <a:xfrm>
            <a:off x="720000" y="1860150"/>
            <a:ext cx="2336400" cy="533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39" name="Google Shape;8739;p35"/>
          <p:cNvSpPr txBox="1"/>
          <p:nvPr>
            <p:ph idx="2" type="subTitle"/>
          </p:nvPr>
        </p:nvSpPr>
        <p:spPr>
          <a:xfrm>
            <a:off x="3403800" y="1860150"/>
            <a:ext cx="2336400" cy="533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40" name="Google Shape;8740;p35"/>
          <p:cNvSpPr txBox="1"/>
          <p:nvPr>
            <p:ph idx="3" type="subTitle"/>
          </p:nvPr>
        </p:nvSpPr>
        <p:spPr>
          <a:xfrm>
            <a:off x="6087600" y="1860150"/>
            <a:ext cx="2336400" cy="533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41" name="Google Shape;8741;p35"/>
          <p:cNvSpPr txBox="1"/>
          <p:nvPr>
            <p:ph idx="4" type="subTitle"/>
          </p:nvPr>
        </p:nvSpPr>
        <p:spPr>
          <a:xfrm>
            <a:off x="720000" y="4079451"/>
            <a:ext cx="2336400" cy="533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42" name="Google Shape;8742;p35"/>
          <p:cNvSpPr txBox="1"/>
          <p:nvPr>
            <p:ph idx="5" type="subTitle"/>
          </p:nvPr>
        </p:nvSpPr>
        <p:spPr>
          <a:xfrm>
            <a:off x="3403800" y="4079451"/>
            <a:ext cx="2336400" cy="533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43" name="Google Shape;8743;p35"/>
          <p:cNvSpPr txBox="1"/>
          <p:nvPr>
            <p:ph idx="6" type="subTitle"/>
          </p:nvPr>
        </p:nvSpPr>
        <p:spPr>
          <a:xfrm>
            <a:off x="6087600" y="4079451"/>
            <a:ext cx="2336400" cy="533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44" name="Google Shape;8744;p35"/>
          <p:cNvSpPr txBox="1"/>
          <p:nvPr>
            <p:ph idx="7" type="subTitle"/>
          </p:nvPr>
        </p:nvSpPr>
        <p:spPr>
          <a:xfrm>
            <a:off x="715100" y="1481288"/>
            <a:ext cx="2336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45" name="Google Shape;8745;p35"/>
          <p:cNvSpPr txBox="1"/>
          <p:nvPr>
            <p:ph idx="8" type="subTitle"/>
          </p:nvPr>
        </p:nvSpPr>
        <p:spPr>
          <a:xfrm>
            <a:off x="3403800" y="1481288"/>
            <a:ext cx="2336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46" name="Google Shape;8746;p35"/>
          <p:cNvSpPr txBox="1"/>
          <p:nvPr>
            <p:ph idx="9" type="subTitle"/>
          </p:nvPr>
        </p:nvSpPr>
        <p:spPr>
          <a:xfrm>
            <a:off x="6092500" y="1481288"/>
            <a:ext cx="2336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47" name="Google Shape;8747;p35"/>
          <p:cNvSpPr txBox="1"/>
          <p:nvPr>
            <p:ph idx="13" type="subTitle"/>
          </p:nvPr>
        </p:nvSpPr>
        <p:spPr>
          <a:xfrm>
            <a:off x="715100" y="3696168"/>
            <a:ext cx="2336400" cy="533700"/>
          </a:xfrm>
          <a:prstGeom prst="rect">
            <a:avLst/>
          </a:prstGeom>
          <a:ln>
            <a:noFill/>
          </a:ln>
        </p:spPr>
        <p:txBody>
          <a:bodyPr anchorCtr="0" anchor="b" bIns="91425" lIns="91425" spcFirstLastPara="1" rIns="91425" wrap="square" tIns="91425">
            <a:noAutofit/>
          </a:bodyPr>
          <a:lstStyle>
            <a:lvl1pPr lvl="0" marR="38100" rtl="0" algn="ctr">
              <a:lnSpc>
                <a:spcPct val="128571"/>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48" name="Google Shape;8748;p35"/>
          <p:cNvSpPr txBox="1"/>
          <p:nvPr>
            <p:ph idx="14" type="subTitle"/>
          </p:nvPr>
        </p:nvSpPr>
        <p:spPr>
          <a:xfrm>
            <a:off x="3403800" y="3696168"/>
            <a:ext cx="2336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49" name="Google Shape;8749;p35"/>
          <p:cNvSpPr txBox="1"/>
          <p:nvPr>
            <p:ph idx="15" type="subTitle"/>
          </p:nvPr>
        </p:nvSpPr>
        <p:spPr>
          <a:xfrm>
            <a:off x="6092500" y="3696168"/>
            <a:ext cx="2336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50" name="Google Shape;8750;p35"/>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51" name="Google Shape;8751;p35"/>
          <p:cNvSpPr txBox="1"/>
          <p:nvPr>
            <p:ph idx="16" type="subTitle"/>
          </p:nvPr>
        </p:nvSpPr>
        <p:spPr>
          <a:xfrm>
            <a:off x="2769700" y="2969800"/>
            <a:ext cx="3788400" cy="533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52" name="Google Shape;8752;p35"/>
          <p:cNvSpPr txBox="1"/>
          <p:nvPr>
            <p:ph idx="17" type="subTitle"/>
          </p:nvPr>
        </p:nvSpPr>
        <p:spPr>
          <a:xfrm>
            <a:off x="2777645" y="2586513"/>
            <a:ext cx="3788400" cy="53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8753" name="Google Shape;8753;p35"/>
          <p:cNvGrpSpPr/>
          <p:nvPr/>
        </p:nvGrpSpPr>
        <p:grpSpPr>
          <a:xfrm>
            <a:off x="8175838" y="2713716"/>
            <a:ext cx="783680" cy="395688"/>
            <a:chOff x="-1940842" y="-1147617"/>
            <a:chExt cx="1405200" cy="709500"/>
          </a:xfrm>
        </p:grpSpPr>
        <p:sp>
          <p:nvSpPr>
            <p:cNvPr id="8754" name="Google Shape;8754;p35"/>
            <p:cNvSpPr/>
            <p:nvPr/>
          </p:nvSpPr>
          <p:spPr>
            <a:xfrm>
              <a:off x="-1940842" y="-1147617"/>
              <a:ext cx="1405200" cy="709500"/>
            </a:xfrm>
            <a:prstGeom prst="wedgeRectCallout">
              <a:avLst>
                <a:gd fmla="val -33495" name="adj1"/>
                <a:gd fmla="val 76913" name="adj2"/>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35"/>
            <p:cNvSpPr/>
            <p:nvPr/>
          </p:nvSpPr>
          <p:spPr>
            <a:xfrm>
              <a:off x="-151275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35"/>
            <p:cNvSpPr/>
            <p:nvPr/>
          </p:nvSpPr>
          <p:spPr>
            <a:xfrm>
              <a:off x="-1267071"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35"/>
            <p:cNvSpPr/>
            <p:nvPr/>
          </p:nvSpPr>
          <p:spPr>
            <a:xfrm>
              <a:off x="-102138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758" name="Shape 8758"/>
        <p:cNvGrpSpPr/>
        <p:nvPr/>
      </p:nvGrpSpPr>
      <p:grpSpPr>
        <a:xfrm>
          <a:off x="0" y="0"/>
          <a:ext cx="0" cy="0"/>
          <a:chOff x="0" y="0"/>
          <a:chExt cx="0" cy="0"/>
        </a:xfrm>
      </p:grpSpPr>
      <p:grpSp>
        <p:nvGrpSpPr>
          <p:cNvPr id="8759" name="Google Shape;8759;p36"/>
          <p:cNvGrpSpPr/>
          <p:nvPr/>
        </p:nvGrpSpPr>
        <p:grpSpPr>
          <a:xfrm>
            <a:off x="471643" y="292652"/>
            <a:ext cx="4125900" cy="2184300"/>
            <a:chOff x="715100" y="-2035675"/>
            <a:chExt cx="4125900" cy="2184300"/>
          </a:xfrm>
        </p:grpSpPr>
        <p:sp>
          <p:nvSpPr>
            <p:cNvPr id="8760" name="Google Shape;8760;p36"/>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36"/>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36"/>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36"/>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36"/>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36"/>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36"/>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36"/>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36"/>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36"/>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36"/>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36"/>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36"/>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36"/>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36"/>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36"/>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36"/>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36"/>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36"/>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36"/>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36"/>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36"/>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36"/>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36"/>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36"/>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36"/>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36"/>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36"/>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36"/>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36"/>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36"/>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36"/>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36"/>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36"/>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36"/>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36"/>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36"/>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36"/>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36"/>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36"/>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36"/>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36"/>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36"/>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36"/>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36"/>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36"/>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36"/>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36"/>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36"/>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36"/>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36"/>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36"/>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36"/>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36"/>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36"/>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36"/>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36"/>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36"/>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36"/>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36"/>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36"/>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36"/>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36"/>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36"/>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36"/>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36"/>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36"/>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36"/>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36"/>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36"/>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36"/>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36"/>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36"/>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36"/>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36"/>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36"/>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36"/>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36"/>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36"/>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36"/>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36"/>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36"/>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36"/>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36"/>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36"/>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36"/>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36"/>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36"/>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36"/>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36"/>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36"/>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36"/>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36"/>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36"/>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36"/>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36"/>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36"/>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36"/>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36"/>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36"/>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36"/>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36"/>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36"/>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36"/>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36"/>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36"/>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36"/>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36"/>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36"/>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36"/>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36"/>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36"/>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36"/>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36"/>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36"/>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36"/>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36"/>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36"/>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36"/>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36"/>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36"/>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36"/>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36"/>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36"/>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36"/>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36"/>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36"/>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36"/>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36"/>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36"/>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36"/>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36"/>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36"/>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36"/>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36"/>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36"/>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36"/>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36"/>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36"/>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36"/>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36"/>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36"/>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36"/>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36"/>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36"/>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36"/>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36"/>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36"/>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36"/>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36"/>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36"/>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36"/>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36"/>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3" name="Google Shape;8913;p36"/>
          <p:cNvSpPr txBox="1"/>
          <p:nvPr>
            <p:ph hasCustomPrompt="1" type="title"/>
          </p:nvPr>
        </p:nvSpPr>
        <p:spPr>
          <a:xfrm>
            <a:off x="2126850" y="846850"/>
            <a:ext cx="4890300" cy="779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4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914" name="Google Shape;8914;p36"/>
          <p:cNvSpPr txBox="1"/>
          <p:nvPr>
            <p:ph idx="1" type="subTitle"/>
          </p:nvPr>
        </p:nvSpPr>
        <p:spPr>
          <a:xfrm>
            <a:off x="2126850" y="1549877"/>
            <a:ext cx="4890300" cy="41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15" name="Google Shape;8915;p36"/>
          <p:cNvSpPr txBox="1"/>
          <p:nvPr>
            <p:ph hasCustomPrompt="1" idx="2" type="title"/>
          </p:nvPr>
        </p:nvSpPr>
        <p:spPr>
          <a:xfrm>
            <a:off x="2126850" y="2108804"/>
            <a:ext cx="4890300" cy="779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4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916" name="Google Shape;8916;p36"/>
          <p:cNvSpPr txBox="1"/>
          <p:nvPr>
            <p:ph idx="3" type="subTitle"/>
          </p:nvPr>
        </p:nvSpPr>
        <p:spPr>
          <a:xfrm>
            <a:off x="2126850" y="2811832"/>
            <a:ext cx="4890300" cy="41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17" name="Google Shape;8917;p36"/>
          <p:cNvSpPr txBox="1"/>
          <p:nvPr>
            <p:ph hasCustomPrompt="1" idx="4" type="title"/>
          </p:nvPr>
        </p:nvSpPr>
        <p:spPr>
          <a:xfrm>
            <a:off x="2126850" y="3370759"/>
            <a:ext cx="4890300" cy="779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4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918" name="Google Shape;8918;p36"/>
          <p:cNvSpPr txBox="1"/>
          <p:nvPr>
            <p:ph idx="5" type="subTitle"/>
          </p:nvPr>
        </p:nvSpPr>
        <p:spPr>
          <a:xfrm>
            <a:off x="2126850" y="4073849"/>
            <a:ext cx="4890300" cy="41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919" name="Google Shape;8919;p36"/>
          <p:cNvGrpSpPr/>
          <p:nvPr/>
        </p:nvGrpSpPr>
        <p:grpSpPr>
          <a:xfrm>
            <a:off x="7479394" y="1020149"/>
            <a:ext cx="931484" cy="842113"/>
            <a:chOff x="-2157612" y="1129050"/>
            <a:chExt cx="1292113" cy="1168141"/>
          </a:xfrm>
        </p:grpSpPr>
        <p:grpSp>
          <p:nvGrpSpPr>
            <p:cNvPr id="8920" name="Google Shape;8920;p36"/>
            <p:cNvGrpSpPr/>
            <p:nvPr/>
          </p:nvGrpSpPr>
          <p:grpSpPr>
            <a:xfrm>
              <a:off x="-2157612" y="1129050"/>
              <a:ext cx="1292113" cy="1168141"/>
              <a:chOff x="-2157612" y="1129050"/>
              <a:chExt cx="1292113" cy="1168141"/>
            </a:xfrm>
          </p:grpSpPr>
          <p:sp>
            <p:nvSpPr>
              <p:cNvPr id="8921" name="Google Shape;8921;p36"/>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36"/>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36"/>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36"/>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36"/>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36"/>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36"/>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36"/>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36"/>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36"/>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36"/>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36"/>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36"/>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36"/>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36"/>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36"/>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36"/>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36"/>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36"/>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36"/>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36"/>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36"/>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36"/>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36"/>
            <p:cNvGrpSpPr/>
            <p:nvPr/>
          </p:nvGrpSpPr>
          <p:grpSpPr>
            <a:xfrm>
              <a:off x="-1901166" y="1251073"/>
              <a:ext cx="779222" cy="642578"/>
              <a:chOff x="474809" y="1560440"/>
              <a:chExt cx="475831" cy="392414"/>
            </a:xfrm>
          </p:grpSpPr>
          <p:sp>
            <p:nvSpPr>
              <p:cNvPr id="8945" name="Google Shape;8945;p36"/>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36"/>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36"/>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36"/>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36"/>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36"/>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36"/>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36"/>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36"/>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36"/>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36"/>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36"/>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36"/>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36"/>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36"/>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36"/>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36"/>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36"/>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36"/>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36"/>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36"/>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36"/>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36"/>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36"/>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36"/>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36"/>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36"/>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36"/>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36"/>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36"/>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36"/>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36"/>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36"/>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36"/>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36"/>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36"/>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36"/>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36"/>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36"/>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36"/>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36"/>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36"/>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36"/>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36"/>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36"/>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36"/>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36"/>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36"/>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36"/>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36"/>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36"/>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36"/>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36"/>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36"/>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36"/>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36"/>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36"/>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36"/>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36"/>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36"/>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36"/>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36"/>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36"/>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36"/>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36"/>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36"/>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36"/>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36"/>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36"/>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36"/>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36"/>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36"/>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36"/>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36"/>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36"/>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36"/>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36"/>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36"/>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36"/>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36"/>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36"/>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36"/>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36"/>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36"/>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36"/>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36"/>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36"/>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36"/>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36"/>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36"/>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36"/>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36"/>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36"/>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36"/>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36"/>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36"/>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36"/>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36"/>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36"/>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36"/>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36"/>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36"/>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36"/>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36"/>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36"/>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36"/>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36"/>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36"/>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36"/>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36"/>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36"/>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36"/>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36"/>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36"/>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36"/>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36"/>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36"/>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36"/>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36"/>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36"/>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36"/>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36"/>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36"/>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36"/>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36"/>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36"/>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36"/>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36"/>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36"/>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36"/>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36"/>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36"/>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36"/>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36"/>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36"/>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36"/>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36"/>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36"/>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36"/>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36"/>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36"/>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36"/>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36"/>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36"/>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36"/>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36"/>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36"/>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36"/>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36"/>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36"/>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36"/>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36"/>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36"/>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36"/>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36"/>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36"/>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36"/>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36"/>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36"/>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36"/>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36"/>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36"/>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36"/>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36"/>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36"/>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36"/>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36"/>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36"/>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36"/>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36"/>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36"/>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36"/>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36"/>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36"/>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36"/>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36"/>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36"/>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36"/>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36"/>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36"/>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36"/>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36"/>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36"/>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36"/>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36"/>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36"/>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36"/>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36"/>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36"/>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36"/>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36"/>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36"/>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36"/>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36"/>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36"/>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36"/>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36"/>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36"/>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36"/>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36"/>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36"/>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36"/>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36"/>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36"/>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36"/>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36"/>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36"/>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36"/>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36"/>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36"/>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36"/>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36"/>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36"/>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36"/>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36"/>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36"/>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36"/>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36"/>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36"/>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36"/>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36"/>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36"/>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36"/>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36"/>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36"/>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36"/>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36"/>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36"/>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36"/>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36"/>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36"/>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36"/>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36"/>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36"/>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36"/>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36"/>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36"/>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36"/>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36"/>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36"/>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36"/>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36"/>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36"/>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36"/>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36"/>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36"/>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91" name="Google Shape;9191;p36"/>
          <p:cNvGrpSpPr/>
          <p:nvPr/>
        </p:nvGrpSpPr>
        <p:grpSpPr>
          <a:xfrm>
            <a:off x="7479409" y="2578339"/>
            <a:ext cx="363714" cy="575679"/>
            <a:chOff x="1656150" y="2404175"/>
            <a:chExt cx="627850" cy="993750"/>
          </a:xfrm>
        </p:grpSpPr>
        <p:sp>
          <p:nvSpPr>
            <p:cNvPr id="9192" name="Google Shape;9192;p36"/>
            <p:cNvSpPr/>
            <p:nvPr/>
          </p:nvSpPr>
          <p:spPr>
            <a:xfrm>
              <a:off x="1656150" y="2404175"/>
              <a:ext cx="627850" cy="993750"/>
            </a:xfrm>
            <a:custGeom>
              <a:rect b="b" l="l" r="r" t="t"/>
              <a:pathLst>
                <a:path extrusionOk="0" h="39750" w="25114">
                  <a:moveTo>
                    <a:pt x="1" y="0"/>
                  </a:moveTo>
                  <a:lnTo>
                    <a:pt x="1" y="35564"/>
                  </a:lnTo>
                  <a:lnTo>
                    <a:pt x="4186" y="35564"/>
                  </a:lnTo>
                  <a:lnTo>
                    <a:pt x="4186" y="33484"/>
                  </a:lnTo>
                  <a:lnTo>
                    <a:pt x="6291" y="33484"/>
                  </a:lnTo>
                  <a:lnTo>
                    <a:pt x="6291" y="31379"/>
                  </a:lnTo>
                  <a:lnTo>
                    <a:pt x="8372" y="31379"/>
                  </a:lnTo>
                  <a:lnTo>
                    <a:pt x="8372" y="29298"/>
                  </a:lnTo>
                  <a:lnTo>
                    <a:pt x="10477" y="29298"/>
                  </a:lnTo>
                  <a:lnTo>
                    <a:pt x="10477" y="33484"/>
                  </a:lnTo>
                  <a:lnTo>
                    <a:pt x="12557" y="33484"/>
                  </a:lnTo>
                  <a:lnTo>
                    <a:pt x="12557" y="37669"/>
                  </a:lnTo>
                  <a:lnTo>
                    <a:pt x="14662" y="37669"/>
                  </a:lnTo>
                  <a:lnTo>
                    <a:pt x="14662" y="39750"/>
                  </a:lnTo>
                  <a:lnTo>
                    <a:pt x="18848" y="39750"/>
                  </a:lnTo>
                  <a:lnTo>
                    <a:pt x="18848" y="37669"/>
                  </a:lnTo>
                  <a:lnTo>
                    <a:pt x="20928" y="37669"/>
                  </a:lnTo>
                  <a:lnTo>
                    <a:pt x="20928" y="33484"/>
                  </a:lnTo>
                  <a:lnTo>
                    <a:pt x="18848" y="33484"/>
                  </a:lnTo>
                  <a:lnTo>
                    <a:pt x="18848" y="29298"/>
                  </a:lnTo>
                  <a:lnTo>
                    <a:pt x="16743" y="29298"/>
                  </a:lnTo>
                  <a:lnTo>
                    <a:pt x="16743" y="27193"/>
                  </a:lnTo>
                  <a:lnTo>
                    <a:pt x="25114" y="27193"/>
                  </a:lnTo>
                  <a:lnTo>
                    <a:pt x="25114" y="25113"/>
                  </a:lnTo>
                  <a:lnTo>
                    <a:pt x="25114" y="23008"/>
                  </a:lnTo>
                  <a:lnTo>
                    <a:pt x="23033" y="23008"/>
                  </a:lnTo>
                  <a:lnTo>
                    <a:pt x="23033" y="20928"/>
                  </a:lnTo>
                  <a:lnTo>
                    <a:pt x="20928" y="20928"/>
                  </a:lnTo>
                  <a:lnTo>
                    <a:pt x="20928" y="18822"/>
                  </a:lnTo>
                  <a:lnTo>
                    <a:pt x="18848" y="18822"/>
                  </a:lnTo>
                  <a:lnTo>
                    <a:pt x="18848" y="16742"/>
                  </a:lnTo>
                  <a:lnTo>
                    <a:pt x="16743" y="16742"/>
                  </a:lnTo>
                  <a:lnTo>
                    <a:pt x="16743" y="14637"/>
                  </a:lnTo>
                  <a:lnTo>
                    <a:pt x="14662" y="14637"/>
                  </a:lnTo>
                  <a:lnTo>
                    <a:pt x="14662" y="12557"/>
                  </a:lnTo>
                  <a:lnTo>
                    <a:pt x="12557" y="12557"/>
                  </a:lnTo>
                  <a:lnTo>
                    <a:pt x="12557" y="10451"/>
                  </a:lnTo>
                  <a:lnTo>
                    <a:pt x="10477" y="10451"/>
                  </a:lnTo>
                  <a:lnTo>
                    <a:pt x="10477" y="8371"/>
                  </a:lnTo>
                  <a:lnTo>
                    <a:pt x="8372" y="8371"/>
                  </a:lnTo>
                  <a:lnTo>
                    <a:pt x="8372" y="6266"/>
                  </a:lnTo>
                  <a:lnTo>
                    <a:pt x="6291" y="6266"/>
                  </a:lnTo>
                  <a:lnTo>
                    <a:pt x="6291" y="4186"/>
                  </a:lnTo>
                  <a:lnTo>
                    <a:pt x="4186" y="4186"/>
                  </a:lnTo>
                  <a:lnTo>
                    <a:pt x="4186" y="2080"/>
                  </a:lnTo>
                  <a:lnTo>
                    <a:pt x="2106" y="2080"/>
                  </a:ln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36"/>
            <p:cNvSpPr/>
            <p:nvPr/>
          </p:nvSpPr>
          <p:spPr>
            <a:xfrm>
              <a:off x="1676975" y="2456175"/>
              <a:ext cx="83853"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36"/>
            <p:cNvSpPr/>
            <p:nvPr/>
          </p:nvSpPr>
          <p:spPr>
            <a:xfrm>
              <a:off x="1760800" y="250880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36"/>
            <p:cNvSpPr/>
            <p:nvPr/>
          </p:nvSpPr>
          <p:spPr>
            <a:xfrm>
              <a:off x="1813425" y="2560800"/>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36"/>
            <p:cNvSpPr/>
            <p:nvPr/>
          </p:nvSpPr>
          <p:spPr>
            <a:xfrm>
              <a:off x="1865425" y="2613450"/>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36"/>
            <p:cNvSpPr/>
            <p:nvPr/>
          </p:nvSpPr>
          <p:spPr>
            <a:xfrm>
              <a:off x="1918050" y="2665450"/>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36"/>
            <p:cNvSpPr/>
            <p:nvPr/>
          </p:nvSpPr>
          <p:spPr>
            <a:xfrm>
              <a:off x="1970075" y="2718075"/>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36"/>
            <p:cNvSpPr/>
            <p:nvPr/>
          </p:nvSpPr>
          <p:spPr>
            <a:xfrm>
              <a:off x="2022700" y="2770075"/>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36"/>
            <p:cNvSpPr/>
            <p:nvPr/>
          </p:nvSpPr>
          <p:spPr>
            <a:xfrm>
              <a:off x="2074700" y="2822725"/>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36"/>
            <p:cNvSpPr/>
            <p:nvPr/>
          </p:nvSpPr>
          <p:spPr>
            <a:xfrm>
              <a:off x="2127325" y="2874725"/>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36"/>
            <p:cNvSpPr/>
            <p:nvPr/>
          </p:nvSpPr>
          <p:spPr>
            <a:xfrm>
              <a:off x="2179350" y="292735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36"/>
            <p:cNvSpPr/>
            <p:nvPr/>
          </p:nvSpPr>
          <p:spPr>
            <a:xfrm>
              <a:off x="2231975" y="2979350"/>
              <a:ext cx="52025" cy="52650"/>
            </a:xfrm>
            <a:custGeom>
              <a:rect b="b" l="l" r="r" t="t"/>
              <a:pathLst>
                <a:path extrusionOk="0" h="2106"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36"/>
            <p:cNvSpPr/>
            <p:nvPr/>
          </p:nvSpPr>
          <p:spPr>
            <a:xfrm>
              <a:off x="2022700" y="3031975"/>
              <a:ext cx="261300" cy="52050"/>
            </a:xfrm>
            <a:custGeom>
              <a:rect b="b" l="l" r="r" t="t"/>
              <a:pathLst>
                <a:path extrusionOk="0" h="2082" w="10452">
                  <a:moveTo>
                    <a:pt x="0" y="1"/>
                  </a:moveTo>
                  <a:lnTo>
                    <a:pt x="0" y="2081"/>
                  </a:lnTo>
                  <a:lnTo>
                    <a:pt x="10452" y="2081"/>
                  </a:lnTo>
                  <a:lnTo>
                    <a:pt x="10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36"/>
            <p:cNvSpPr/>
            <p:nvPr/>
          </p:nvSpPr>
          <p:spPr>
            <a:xfrm>
              <a:off x="2022700" y="3084000"/>
              <a:ext cx="52025" cy="52650"/>
            </a:xfrm>
            <a:custGeom>
              <a:rect b="b" l="l" r="r" t="t"/>
              <a:pathLst>
                <a:path extrusionOk="0" h="2106" w="2081">
                  <a:moveTo>
                    <a:pt x="0" y="0"/>
                  </a:moveTo>
                  <a:lnTo>
                    <a:pt x="0" y="2105"/>
                  </a:lnTo>
                  <a:lnTo>
                    <a:pt x="2081" y="2105"/>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36"/>
            <p:cNvSpPr/>
            <p:nvPr/>
          </p:nvSpPr>
          <p:spPr>
            <a:xfrm>
              <a:off x="1865425" y="3084000"/>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36"/>
            <p:cNvSpPr/>
            <p:nvPr/>
          </p:nvSpPr>
          <p:spPr>
            <a:xfrm>
              <a:off x="1918050" y="3136625"/>
              <a:ext cx="52050" cy="104650"/>
            </a:xfrm>
            <a:custGeom>
              <a:rect b="b" l="l" r="r" t="t"/>
              <a:pathLst>
                <a:path extrusionOk="0" h="4186" w="2082">
                  <a:moveTo>
                    <a:pt x="1" y="0"/>
                  </a:moveTo>
                  <a:lnTo>
                    <a:pt x="1" y="4186"/>
                  </a:lnTo>
                  <a:lnTo>
                    <a:pt x="2081" y="418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36"/>
            <p:cNvSpPr/>
            <p:nvPr/>
          </p:nvSpPr>
          <p:spPr>
            <a:xfrm>
              <a:off x="1970075" y="3241250"/>
              <a:ext cx="52650" cy="104675"/>
            </a:xfrm>
            <a:custGeom>
              <a:rect b="b" l="l" r="r" t="t"/>
              <a:pathLst>
                <a:path extrusionOk="0" h="4187" w="2106">
                  <a:moveTo>
                    <a:pt x="0" y="1"/>
                  </a:moveTo>
                  <a:lnTo>
                    <a:pt x="0" y="4186"/>
                  </a:lnTo>
                  <a:lnTo>
                    <a:pt x="2105" y="418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36"/>
            <p:cNvSpPr/>
            <p:nvPr/>
          </p:nvSpPr>
          <p:spPr>
            <a:xfrm>
              <a:off x="2022700" y="3345900"/>
              <a:ext cx="104650" cy="52025"/>
            </a:xfrm>
            <a:custGeom>
              <a:rect b="b" l="l" r="r" t="t"/>
              <a:pathLst>
                <a:path extrusionOk="0" h="2081" w="4186">
                  <a:moveTo>
                    <a:pt x="0" y="0"/>
                  </a:moveTo>
                  <a:lnTo>
                    <a:pt x="0" y="2081"/>
                  </a:lnTo>
                  <a:lnTo>
                    <a:pt x="4186" y="208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36"/>
            <p:cNvSpPr/>
            <p:nvPr/>
          </p:nvSpPr>
          <p:spPr>
            <a:xfrm>
              <a:off x="2074700" y="3136625"/>
              <a:ext cx="52650" cy="104650"/>
            </a:xfrm>
            <a:custGeom>
              <a:rect b="b" l="l" r="r" t="t"/>
              <a:pathLst>
                <a:path extrusionOk="0" h="4186" w="2106">
                  <a:moveTo>
                    <a:pt x="1" y="0"/>
                  </a:moveTo>
                  <a:lnTo>
                    <a:pt x="1" y="4186"/>
                  </a:lnTo>
                  <a:lnTo>
                    <a:pt x="2106" y="418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36"/>
            <p:cNvSpPr/>
            <p:nvPr/>
          </p:nvSpPr>
          <p:spPr>
            <a:xfrm>
              <a:off x="2127325" y="3241250"/>
              <a:ext cx="52050" cy="104675"/>
            </a:xfrm>
            <a:custGeom>
              <a:rect b="b" l="l" r="r" t="t"/>
              <a:pathLst>
                <a:path extrusionOk="0" h="4187" w="2082">
                  <a:moveTo>
                    <a:pt x="1" y="1"/>
                  </a:moveTo>
                  <a:lnTo>
                    <a:pt x="1" y="4186"/>
                  </a:lnTo>
                  <a:lnTo>
                    <a:pt x="2081" y="418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36"/>
            <p:cNvSpPr/>
            <p:nvPr/>
          </p:nvSpPr>
          <p:spPr>
            <a:xfrm>
              <a:off x="1813425" y="3136625"/>
              <a:ext cx="52025" cy="52025"/>
            </a:xfrm>
            <a:custGeom>
              <a:rect b="b" l="l" r="r" t="t"/>
              <a:pathLst>
                <a:path extrusionOk="0" h="2081" w="2081">
                  <a:moveTo>
                    <a:pt x="0" y="0"/>
                  </a:moveTo>
                  <a:lnTo>
                    <a:pt x="0" y="2081"/>
                  </a:lnTo>
                  <a:lnTo>
                    <a:pt x="2081" y="2081"/>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36"/>
            <p:cNvSpPr/>
            <p:nvPr/>
          </p:nvSpPr>
          <p:spPr>
            <a:xfrm>
              <a:off x="1760800" y="3188625"/>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36"/>
            <p:cNvSpPr/>
            <p:nvPr/>
          </p:nvSpPr>
          <p:spPr>
            <a:xfrm>
              <a:off x="1708775" y="3241250"/>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36"/>
            <p:cNvSpPr/>
            <p:nvPr/>
          </p:nvSpPr>
          <p:spPr>
            <a:xfrm>
              <a:off x="1656150" y="2404175"/>
              <a:ext cx="52050" cy="889123"/>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36"/>
          <p:cNvGrpSpPr/>
          <p:nvPr/>
        </p:nvGrpSpPr>
        <p:grpSpPr>
          <a:xfrm>
            <a:off x="245731" y="3154034"/>
            <a:ext cx="1207364" cy="1443653"/>
            <a:chOff x="700139" y="3242430"/>
            <a:chExt cx="949335" cy="1135126"/>
          </a:xfrm>
        </p:grpSpPr>
        <p:sp>
          <p:nvSpPr>
            <p:cNvPr id="9217" name="Google Shape;9217;p36"/>
            <p:cNvSpPr/>
            <p:nvPr/>
          </p:nvSpPr>
          <p:spPr>
            <a:xfrm flipH="1">
              <a:off x="1031747" y="3282497"/>
              <a:ext cx="602658" cy="782405"/>
            </a:xfrm>
            <a:prstGeom prst="flowChartPunchedCard">
              <a:avLst/>
            </a:prstGeom>
            <a:solidFill>
              <a:schemeClr val="lt1"/>
            </a:solidFill>
            <a:ln cap="flat" cmpd="sng" w="19050">
              <a:solidFill>
                <a:schemeClr val="dk1"/>
              </a:solidFill>
              <a:prstDash val="solid"/>
              <a:round/>
              <a:headEnd len="sm" w="sm" type="none"/>
              <a:tailEnd len="sm" w="sm" type="none"/>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8" name="Google Shape;9218;p36"/>
            <p:cNvGrpSpPr/>
            <p:nvPr/>
          </p:nvGrpSpPr>
          <p:grpSpPr>
            <a:xfrm>
              <a:off x="700139" y="3242430"/>
              <a:ext cx="949335" cy="1135126"/>
              <a:chOff x="700139" y="3242430"/>
              <a:chExt cx="949335" cy="1135126"/>
            </a:xfrm>
          </p:grpSpPr>
          <p:sp>
            <p:nvSpPr>
              <p:cNvPr id="9219" name="Google Shape;9219;p36"/>
              <p:cNvSpPr/>
              <p:nvPr/>
            </p:nvSpPr>
            <p:spPr>
              <a:xfrm>
                <a:off x="873445" y="4058333"/>
                <a:ext cx="602700" cy="159600"/>
              </a:xfrm>
              <a:prstGeom prst="rect">
                <a:avLst/>
              </a:prstGeom>
              <a:solidFill>
                <a:schemeClr val="lt1"/>
              </a:solidFill>
              <a:ln>
                <a:noFill/>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36"/>
              <p:cNvSpPr/>
              <p:nvPr/>
            </p:nvSpPr>
            <p:spPr>
              <a:xfrm>
                <a:off x="715474" y="4217952"/>
                <a:ext cx="602700" cy="159600"/>
              </a:xfrm>
              <a:prstGeom prst="rect">
                <a:avLst/>
              </a:prstGeom>
              <a:solidFill>
                <a:schemeClr val="lt1"/>
              </a:solidFill>
              <a:ln>
                <a:noFill/>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1" name="Google Shape;9221;p36"/>
              <p:cNvGrpSpPr/>
              <p:nvPr/>
            </p:nvGrpSpPr>
            <p:grpSpPr>
              <a:xfrm>
                <a:off x="700139" y="3242430"/>
                <a:ext cx="949335" cy="1135126"/>
                <a:chOff x="-4271018" y="2943836"/>
                <a:chExt cx="1492899" cy="1784789"/>
              </a:xfrm>
            </p:grpSpPr>
            <p:grpSp>
              <p:nvGrpSpPr>
                <p:cNvPr id="9222" name="Google Shape;9222;p36"/>
                <p:cNvGrpSpPr/>
                <p:nvPr/>
              </p:nvGrpSpPr>
              <p:grpSpPr>
                <a:xfrm>
                  <a:off x="-3756764" y="2943836"/>
                  <a:ext cx="978645" cy="1270519"/>
                  <a:chOff x="-3238463" y="1736825"/>
                  <a:chExt cx="2320713" cy="3012850"/>
                </a:xfrm>
              </p:grpSpPr>
              <p:sp>
                <p:nvSpPr>
                  <p:cNvPr id="9223" name="Google Shape;9223;p36"/>
                  <p:cNvSpPr/>
                  <p:nvPr/>
                </p:nvSpPr>
                <p:spPr>
                  <a:xfrm flipH="1">
                    <a:off x="-3238463" y="1736825"/>
                    <a:ext cx="2320702" cy="3012850"/>
                  </a:xfrm>
                  <a:prstGeom prst="flowChartPunchedCard">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36"/>
                  <p:cNvSpPr/>
                  <p:nvPr/>
                </p:nvSpPr>
                <p:spPr>
                  <a:xfrm>
                    <a:off x="-1382150" y="1736825"/>
                    <a:ext cx="464400" cy="604500"/>
                  </a:xfrm>
                  <a:prstGeom prst="rtTriangl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36"/>
                <p:cNvGrpSpPr/>
                <p:nvPr/>
              </p:nvGrpSpPr>
              <p:grpSpPr>
                <a:xfrm>
                  <a:off x="-4013848" y="3200918"/>
                  <a:ext cx="978645" cy="1270519"/>
                  <a:chOff x="-3238463" y="1736825"/>
                  <a:chExt cx="2320713" cy="3012850"/>
                </a:xfrm>
              </p:grpSpPr>
              <p:sp>
                <p:nvSpPr>
                  <p:cNvPr id="9226" name="Google Shape;9226;p36"/>
                  <p:cNvSpPr/>
                  <p:nvPr/>
                </p:nvSpPr>
                <p:spPr>
                  <a:xfrm flipH="1">
                    <a:off x="-3238463" y="1736825"/>
                    <a:ext cx="2320702" cy="3012850"/>
                  </a:xfrm>
                  <a:prstGeom prst="flowChartPunchedCard">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36"/>
                  <p:cNvSpPr/>
                  <p:nvPr/>
                </p:nvSpPr>
                <p:spPr>
                  <a:xfrm>
                    <a:off x="-1382150" y="1736825"/>
                    <a:ext cx="464400" cy="604500"/>
                  </a:xfrm>
                  <a:prstGeom prst="rtTriangl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36"/>
                <p:cNvGrpSpPr/>
                <p:nvPr/>
              </p:nvGrpSpPr>
              <p:grpSpPr>
                <a:xfrm>
                  <a:off x="-4271018" y="3458039"/>
                  <a:ext cx="978756" cy="1270586"/>
                  <a:chOff x="-3848068" y="3389839"/>
                  <a:chExt cx="978756" cy="1270586"/>
                </a:xfrm>
              </p:grpSpPr>
              <p:sp>
                <p:nvSpPr>
                  <p:cNvPr id="9229" name="Google Shape;9229;p36"/>
                  <p:cNvSpPr/>
                  <p:nvPr/>
                </p:nvSpPr>
                <p:spPr>
                  <a:xfrm flipH="1">
                    <a:off x="-3848068" y="3389839"/>
                    <a:ext cx="978701" cy="1270586"/>
                  </a:xfrm>
                  <a:prstGeom prst="flowChartPunchedCard">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36"/>
                  <p:cNvSpPr/>
                  <p:nvPr/>
                </p:nvSpPr>
                <p:spPr>
                  <a:xfrm>
                    <a:off x="-3065212" y="3389839"/>
                    <a:ext cx="195900" cy="255000"/>
                  </a:xfrm>
                  <a:prstGeom prst="rtTriangl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9231" name="Shape 9231"/>
        <p:cNvGrpSpPr/>
        <p:nvPr/>
      </p:nvGrpSpPr>
      <p:grpSpPr>
        <a:xfrm>
          <a:off x="0" y="0"/>
          <a:ext cx="0" cy="0"/>
          <a:chOff x="0" y="0"/>
          <a:chExt cx="0" cy="0"/>
        </a:xfrm>
      </p:grpSpPr>
      <p:grpSp>
        <p:nvGrpSpPr>
          <p:cNvPr id="9232" name="Google Shape;9232;p37"/>
          <p:cNvGrpSpPr/>
          <p:nvPr/>
        </p:nvGrpSpPr>
        <p:grpSpPr>
          <a:xfrm>
            <a:off x="478215" y="471170"/>
            <a:ext cx="4125900" cy="1215697"/>
            <a:chOff x="478215" y="471170"/>
            <a:chExt cx="4125900" cy="1215697"/>
          </a:xfrm>
        </p:grpSpPr>
        <p:grpSp>
          <p:nvGrpSpPr>
            <p:cNvPr id="9233" name="Google Shape;9233;p37"/>
            <p:cNvGrpSpPr/>
            <p:nvPr/>
          </p:nvGrpSpPr>
          <p:grpSpPr>
            <a:xfrm>
              <a:off x="478215" y="471170"/>
              <a:ext cx="4125900" cy="970800"/>
              <a:chOff x="428193" y="-886127"/>
              <a:chExt cx="4125900" cy="970800"/>
            </a:xfrm>
          </p:grpSpPr>
          <p:sp>
            <p:nvSpPr>
              <p:cNvPr id="9234" name="Google Shape;9234;p37"/>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37"/>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37"/>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37"/>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37"/>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37"/>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37"/>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37"/>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37"/>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37"/>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37"/>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37"/>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37"/>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37"/>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37"/>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37"/>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37"/>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37"/>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37"/>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37"/>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37"/>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37"/>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37"/>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37"/>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37"/>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37"/>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37"/>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37"/>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37"/>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37"/>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37"/>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37"/>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37"/>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37"/>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37"/>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37"/>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37"/>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37"/>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37"/>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37"/>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37"/>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37"/>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37"/>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37"/>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37"/>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37"/>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37"/>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37"/>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37"/>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37"/>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37"/>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37"/>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37"/>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37"/>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37"/>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37"/>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37"/>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37"/>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37"/>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37"/>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37"/>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37"/>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37"/>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37"/>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37"/>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37"/>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37"/>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37"/>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2" name="Google Shape;9302;p37"/>
            <p:cNvGrpSpPr/>
            <p:nvPr/>
          </p:nvGrpSpPr>
          <p:grpSpPr>
            <a:xfrm>
              <a:off x="478215" y="1444167"/>
              <a:ext cx="4125900" cy="242700"/>
              <a:chOff x="428193" y="-158027"/>
              <a:chExt cx="4125900" cy="242700"/>
            </a:xfrm>
          </p:grpSpPr>
          <p:sp>
            <p:nvSpPr>
              <p:cNvPr id="9303" name="Google Shape;9303;p37"/>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37"/>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37"/>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37"/>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37"/>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37"/>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37"/>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37"/>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37"/>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37"/>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37"/>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37"/>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37"/>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37"/>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37"/>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37"/>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37"/>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20" name="Google Shape;9320;p37"/>
          <p:cNvSpPr txBox="1"/>
          <p:nvPr>
            <p:ph hasCustomPrompt="1" type="title"/>
          </p:nvPr>
        </p:nvSpPr>
        <p:spPr>
          <a:xfrm>
            <a:off x="3528938" y="2310124"/>
            <a:ext cx="2211000" cy="1047600"/>
          </a:xfrm>
          <a:prstGeom prst="rect">
            <a:avLst/>
          </a:prstGeom>
          <a:effectLst>
            <a:outerShdw rotWithShape="0" algn="bl" dir="2640000" dist="114300">
              <a:srgbClr val="000000"/>
            </a:outerShdw>
          </a:effectLst>
        </p:spPr>
        <p:txBody>
          <a:bodyPr anchorCtr="0" anchor="t"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321" name="Google Shape;9321;p37"/>
          <p:cNvSpPr txBox="1"/>
          <p:nvPr>
            <p:ph idx="1" type="subTitle"/>
          </p:nvPr>
        </p:nvSpPr>
        <p:spPr>
          <a:xfrm>
            <a:off x="3528938" y="3822657"/>
            <a:ext cx="2211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22" name="Google Shape;9322;p37"/>
          <p:cNvSpPr txBox="1"/>
          <p:nvPr>
            <p:ph hasCustomPrompt="1" idx="2" type="title"/>
          </p:nvPr>
        </p:nvSpPr>
        <p:spPr>
          <a:xfrm>
            <a:off x="973150" y="2310024"/>
            <a:ext cx="2211000" cy="1047600"/>
          </a:xfrm>
          <a:prstGeom prst="rect">
            <a:avLst/>
          </a:prstGeom>
          <a:effectLst>
            <a:outerShdw rotWithShape="0" algn="bl" dir="2640000" dist="114300">
              <a:srgbClr val="000000"/>
            </a:outerShdw>
          </a:effectLst>
        </p:spPr>
        <p:txBody>
          <a:bodyPr anchorCtr="0" anchor="t"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323" name="Google Shape;9323;p37"/>
          <p:cNvSpPr txBox="1"/>
          <p:nvPr>
            <p:ph idx="3" type="subTitle"/>
          </p:nvPr>
        </p:nvSpPr>
        <p:spPr>
          <a:xfrm>
            <a:off x="973150" y="3822659"/>
            <a:ext cx="2211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24" name="Google Shape;9324;p37"/>
          <p:cNvSpPr txBox="1"/>
          <p:nvPr>
            <p:ph hasCustomPrompt="1" idx="4" type="title"/>
          </p:nvPr>
        </p:nvSpPr>
        <p:spPr>
          <a:xfrm>
            <a:off x="6084688" y="2310124"/>
            <a:ext cx="2211000" cy="1047600"/>
          </a:xfrm>
          <a:prstGeom prst="rect">
            <a:avLst/>
          </a:prstGeom>
          <a:effectLst>
            <a:outerShdw rotWithShape="0" algn="bl" dir="2640000" dist="114300">
              <a:srgbClr val="000000"/>
            </a:outerShdw>
          </a:effectLst>
        </p:spPr>
        <p:txBody>
          <a:bodyPr anchorCtr="0" anchor="t"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325" name="Google Shape;9325;p37"/>
          <p:cNvSpPr txBox="1"/>
          <p:nvPr>
            <p:ph idx="5" type="subTitle"/>
          </p:nvPr>
        </p:nvSpPr>
        <p:spPr>
          <a:xfrm>
            <a:off x="6084688" y="3822657"/>
            <a:ext cx="2211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26" name="Google Shape;9326;p37"/>
          <p:cNvSpPr txBox="1"/>
          <p:nvPr>
            <p:ph idx="6" type="subTitle"/>
          </p:nvPr>
        </p:nvSpPr>
        <p:spPr>
          <a:xfrm>
            <a:off x="973150" y="3498248"/>
            <a:ext cx="22110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327" name="Google Shape;9327;p37"/>
          <p:cNvSpPr txBox="1"/>
          <p:nvPr>
            <p:ph idx="7" type="subTitle"/>
          </p:nvPr>
        </p:nvSpPr>
        <p:spPr>
          <a:xfrm>
            <a:off x="3528938" y="3498249"/>
            <a:ext cx="22110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328" name="Google Shape;9328;p37"/>
          <p:cNvSpPr txBox="1"/>
          <p:nvPr>
            <p:ph idx="8" type="subTitle"/>
          </p:nvPr>
        </p:nvSpPr>
        <p:spPr>
          <a:xfrm>
            <a:off x="6084688" y="3498249"/>
            <a:ext cx="22110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329" name="Google Shape;9329;p37"/>
          <p:cNvSpPr txBox="1"/>
          <p:nvPr>
            <p:ph idx="9"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330" name="Google Shape;9330;p37"/>
          <p:cNvGrpSpPr/>
          <p:nvPr/>
        </p:nvGrpSpPr>
        <p:grpSpPr>
          <a:xfrm>
            <a:off x="478237" y="4410654"/>
            <a:ext cx="783680" cy="395688"/>
            <a:chOff x="-1940842" y="-1147617"/>
            <a:chExt cx="1405200" cy="709500"/>
          </a:xfrm>
        </p:grpSpPr>
        <p:sp>
          <p:nvSpPr>
            <p:cNvPr id="9331" name="Google Shape;9331;p37"/>
            <p:cNvSpPr/>
            <p:nvPr/>
          </p:nvSpPr>
          <p:spPr>
            <a:xfrm>
              <a:off x="-1940842" y="-1147617"/>
              <a:ext cx="1405200" cy="709500"/>
            </a:xfrm>
            <a:prstGeom prst="wedgeRectCallout">
              <a:avLst>
                <a:gd fmla="val -33495" name="adj1"/>
                <a:gd fmla="val 76913" name="adj2"/>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37"/>
            <p:cNvSpPr/>
            <p:nvPr/>
          </p:nvSpPr>
          <p:spPr>
            <a:xfrm>
              <a:off x="-151275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37"/>
            <p:cNvSpPr/>
            <p:nvPr/>
          </p:nvSpPr>
          <p:spPr>
            <a:xfrm>
              <a:off x="-1267071"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37"/>
            <p:cNvSpPr/>
            <p:nvPr/>
          </p:nvSpPr>
          <p:spPr>
            <a:xfrm>
              <a:off x="-102138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335" name="Shape 9335"/>
        <p:cNvGrpSpPr/>
        <p:nvPr/>
      </p:nvGrpSpPr>
      <p:grpSpPr>
        <a:xfrm>
          <a:off x="0" y="0"/>
          <a:ext cx="0" cy="0"/>
          <a:chOff x="0" y="0"/>
          <a:chExt cx="0" cy="0"/>
        </a:xfrm>
      </p:grpSpPr>
      <p:grpSp>
        <p:nvGrpSpPr>
          <p:cNvPr id="9336" name="Google Shape;9336;p38"/>
          <p:cNvGrpSpPr/>
          <p:nvPr/>
        </p:nvGrpSpPr>
        <p:grpSpPr>
          <a:xfrm flipH="1">
            <a:off x="471643" y="2656808"/>
            <a:ext cx="4125900" cy="2184300"/>
            <a:chOff x="715100" y="-2035675"/>
            <a:chExt cx="4125900" cy="2184300"/>
          </a:xfrm>
        </p:grpSpPr>
        <p:sp>
          <p:nvSpPr>
            <p:cNvPr id="9337" name="Google Shape;9337;p38"/>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38"/>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38"/>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38"/>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38"/>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38"/>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38"/>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38"/>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38"/>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38"/>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38"/>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38"/>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38"/>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38"/>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38"/>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38"/>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38"/>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38"/>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38"/>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38"/>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38"/>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38"/>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38"/>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38"/>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38"/>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38"/>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38"/>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38"/>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38"/>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38"/>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38"/>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38"/>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38"/>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38"/>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38"/>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38"/>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38"/>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38"/>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38"/>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38"/>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38"/>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38"/>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38"/>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38"/>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38"/>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38"/>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38"/>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38"/>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38"/>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38"/>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38"/>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38"/>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38"/>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38"/>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38"/>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38"/>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38"/>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38"/>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38"/>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38"/>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38"/>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38"/>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38"/>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38"/>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38"/>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38"/>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38"/>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38"/>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38"/>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38"/>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38"/>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38"/>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38"/>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38"/>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38"/>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38"/>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38"/>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38"/>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38"/>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38"/>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38"/>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38"/>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38"/>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38"/>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38"/>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38"/>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38"/>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38"/>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38"/>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38"/>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38"/>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38"/>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38"/>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38"/>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38"/>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38"/>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38"/>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38"/>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38"/>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38"/>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38"/>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38"/>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38"/>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38"/>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38"/>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38"/>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38"/>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38"/>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38"/>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38"/>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38"/>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38"/>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38"/>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38"/>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38"/>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38"/>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38"/>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38"/>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38"/>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38"/>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38"/>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38"/>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38"/>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38"/>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38"/>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38"/>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38"/>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38"/>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38"/>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38"/>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38"/>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38"/>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38"/>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38"/>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38"/>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38"/>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38"/>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38"/>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38"/>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38"/>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38"/>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38"/>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38"/>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38"/>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38"/>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38"/>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38"/>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38"/>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38"/>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38"/>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38"/>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38"/>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38"/>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38"/>
          <p:cNvGrpSpPr/>
          <p:nvPr/>
        </p:nvGrpSpPr>
        <p:grpSpPr>
          <a:xfrm flipH="1">
            <a:off x="4545404" y="292652"/>
            <a:ext cx="4125900" cy="2184300"/>
            <a:chOff x="715100" y="-2035675"/>
            <a:chExt cx="4125900" cy="2184300"/>
          </a:xfrm>
        </p:grpSpPr>
        <p:sp>
          <p:nvSpPr>
            <p:cNvPr id="9491" name="Google Shape;9491;p38"/>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38"/>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38"/>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38"/>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38"/>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38"/>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38"/>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38"/>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38"/>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38"/>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38"/>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38"/>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38"/>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38"/>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38"/>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38"/>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38"/>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38"/>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38"/>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38"/>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38"/>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38"/>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38"/>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38"/>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38"/>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38"/>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38"/>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38"/>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38"/>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38"/>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38"/>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38"/>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38"/>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38"/>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38"/>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38"/>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38"/>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38"/>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38"/>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38"/>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38"/>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38"/>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38"/>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38"/>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38"/>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38"/>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38"/>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38"/>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38"/>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38"/>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38"/>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38"/>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38"/>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38"/>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38"/>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38"/>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38"/>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38"/>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38"/>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38"/>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38"/>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38"/>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38"/>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38"/>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38"/>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38"/>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38"/>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38"/>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38"/>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38"/>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38"/>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38"/>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38"/>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38"/>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38"/>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38"/>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38"/>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38"/>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38"/>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38"/>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38"/>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38"/>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38"/>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38"/>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38"/>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38"/>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38"/>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38"/>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38"/>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38"/>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38"/>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38"/>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38"/>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38"/>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38"/>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38"/>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38"/>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38"/>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38"/>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38"/>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38"/>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38"/>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38"/>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38"/>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38"/>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38"/>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38"/>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38"/>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38"/>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38"/>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38"/>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38"/>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38"/>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38"/>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38"/>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38"/>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38"/>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38"/>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38"/>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38"/>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38"/>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38"/>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38"/>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38"/>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38"/>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38"/>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38"/>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38"/>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38"/>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38"/>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38"/>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38"/>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38"/>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38"/>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38"/>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38"/>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38"/>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38"/>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38"/>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38"/>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38"/>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38"/>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38"/>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38"/>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38"/>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38"/>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38"/>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38"/>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38"/>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38"/>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38"/>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38"/>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38"/>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4" name="Google Shape;9644;p38"/>
          <p:cNvSpPr/>
          <p:nvPr/>
        </p:nvSpPr>
        <p:spPr>
          <a:xfrm>
            <a:off x="1925225" y="535000"/>
            <a:ext cx="5291700" cy="4073400"/>
          </a:xfrm>
          <a:prstGeom prst="rect">
            <a:avLst/>
          </a:prstGeom>
          <a:solidFill>
            <a:schemeClr val="accent1"/>
          </a:solidFill>
          <a:ln cap="flat" cmpd="sng" w="19050">
            <a:solidFill>
              <a:schemeClr val="dk1"/>
            </a:solidFill>
            <a:prstDash val="solid"/>
            <a:round/>
            <a:headEnd len="sm" w="sm" type="none"/>
            <a:tailEnd len="sm" w="sm" type="none"/>
          </a:ln>
          <a:effectLst>
            <a:outerShdw rotWithShape="0" algn="bl" dir="2640000" dist="1143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38"/>
          <p:cNvSpPr txBox="1"/>
          <p:nvPr>
            <p:ph type="ctrTitle"/>
          </p:nvPr>
        </p:nvSpPr>
        <p:spPr>
          <a:xfrm>
            <a:off x="2787150" y="777725"/>
            <a:ext cx="3569700" cy="745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52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646" name="Google Shape;9646;p38"/>
          <p:cNvSpPr txBox="1"/>
          <p:nvPr>
            <p:ph idx="1" type="subTitle"/>
          </p:nvPr>
        </p:nvSpPr>
        <p:spPr>
          <a:xfrm>
            <a:off x="2787150" y="1445151"/>
            <a:ext cx="3569700" cy="13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647" name="Google Shape;9647;p38"/>
          <p:cNvSpPr txBox="1"/>
          <p:nvPr/>
        </p:nvSpPr>
        <p:spPr>
          <a:xfrm>
            <a:off x="2323900" y="4116025"/>
            <a:ext cx="4496100" cy="36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pt-BR" sz="1200">
                <a:solidFill>
                  <a:schemeClr val="dk1"/>
                </a:solidFill>
                <a:latin typeface="Hind"/>
                <a:ea typeface="Hind"/>
                <a:cs typeface="Hind"/>
                <a:sym typeface="Hind"/>
              </a:rPr>
              <a:t>CRÉDITOS: este modelo de apresentação foi criado pelo </a:t>
            </a:r>
            <a:r>
              <a:rPr b="1" lang="pt-BR" sz="1200">
                <a:solidFill>
                  <a:schemeClr val="dk1"/>
                </a:solidFill>
                <a:uFill>
                  <a:noFill/>
                </a:uFill>
                <a:latin typeface="Hind"/>
                <a:ea typeface="Hind"/>
                <a:cs typeface="Hind"/>
                <a:sym typeface="Hind"/>
                <a:hlinkClick r:id="rId2">
                  <a:extLst>
                    <a:ext uri="{A12FA001-AC4F-418D-AE19-62706E023703}">
                      <ahyp:hlinkClr val="tx"/>
                    </a:ext>
                  </a:extLst>
                </a:hlinkClick>
              </a:rPr>
              <a:t>Slidesgo</a:t>
            </a:r>
            <a:r>
              <a:rPr lang="pt-BR" sz="1200">
                <a:solidFill>
                  <a:schemeClr val="dk1"/>
                </a:solidFill>
                <a:latin typeface="Hind"/>
                <a:ea typeface="Hind"/>
                <a:cs typeface="Hind"/>
                <a:sym typeface="Hind"/>
              </a:rPr>
              <a:t>, e inclui ícones da </a:t>
            </a:r>
            <a:r>
              <a:rPr b="1" lang="pt-BR" sz="1200">
                <a:solidFill>
                  <a:schemeClr val="dk1"/>
                </a:solidFill>
                <a:uFill>
                  <a:noFill/>
                </a:uFill>
                <a:latin typeface="Hind"/>
                <a:ea typeface="Hind"/>
                <a:cs typeface="Hind"/>
                <a:sym typeface="Hind"/>
                <a:hlinkClick r:id="rId3">
                  <a:extLst>
                    <a:ext uri="{A12FA001-AC4F-418D-AE19-62706E023703}">
                      <ahyp:hlinkClr val="tx"/>
                    </a:ext>
                  </a:extLst>
                </a:hlinkClick>
              </a:rPr>
              <a:t>Flaticon</a:t>
            </a:r>
            <a:r>
              <a:rPr lang="pt-BR" sz="1200">
                <a:solidFill>
                  <a:schemeClr val="dk1"/>
                </a:solidFill>
                <a:latin typeface="Hind"/>
                <a:ea typeface="Hind"/>
                <a:cs typeface="Hind"/>
                <a:sym typeface="Hind"/>
              </a:rPr>
              <a:t> e infográficos e imagens da </a:t>
            </a:r>
            <a:r>
              <a:rPr b="1" lang="pt-BR" sz="1200">
                <a:solidFill>
                  <a:schemeClr val="dk1"/>
                </a:solidFill>
                <a:uFill>
                  <a:noFill/>
                </a:uFill>
                <a:latin typeface="Hind"/>
                <a:ea typeface="Hind"/>
                <a:cs typeface="Hind"/>
                <a:sym typeface="Hind"/>
                <a:hlinkClick r:id="rId4">
                  <a:extLst>
                    <a:ext uri="{A12FA001-AC4F-418D-AE19-62706E023703}">
                      <ahyp:hlinkClr val="tx"/>
                    </a:ext>
                  </a:extLst>
                </a:hlinkClick>
              </a:rPr>
              <a:t>Freepik</a:t>
            </a:r>
            <a:endParaRPr b="1" sz="1200">
              <a:solidFill>
                <a:schemeClr val="dk1"/>
              </a:solidFill>
              <a:latin typeface="Hind"/>
              <a:ea typeface="Hind"/>
              <a:cs typeface="Hind"/>
              <a:sym typeface="Hind"/>
            </a:endParaRPr>
          </a:p>
        </p:txBody>
      </p:sp>
      <p:sp>
        <p:nvSpPr>
          <p:cNvPr id="9648" name="Google Shape;9648;p38"/>
          <p:cNvSpPr/>
          <p:nvPr/>
        </p:nvSpPr>
        <p:spPr>
          <a:xfrm>
            <a:off x="1925250" y="535000"/>
            <a:ext cx="5291700" cy="2427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9" name="Google Shape;9649;p38"/>
          <p:cNvGrpSpPr/>
          <p:nvPr/>
        </p:nvGrpSpPr>
        <p:grpSpPr>
          <a:xfrm>
            <a:off x="6552623" y="574270"/>
            <a:ext cx="634685" cy="168300"/>
            <a:chOff x="7755386" y="279729"/>
            <a:chExt cx="634685" cy="168300"/>
          </a:xfrm>
        </p:grpSpPr>
        <p:sp>
          <p:nvSpPr>
            <p:cNvPr id="9650" name="Google Shape;9650;p38"/>
            <p:cNvSpPr/>
            <p:nvPr/>
          </p:nvSpPr>
          <p:spPr>
            <a:xfrm>
              <a:off x="8221771" y="279729"/>
              <a:ext cx="168300" cy="168300"/>
            </a:xfrm>
            <a:prstGeom prst="mathMultiply">
              <a:avLst>
                <a:gd fmla="val 0" name="adj1"/>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1" name="Google Shape;9651;p38"/>
            <p:cNvGrpSpPr/>
            <p:nvPr/>
          </p:nvGrpSpPr>
          <p:grpSpPr>
            <a:xfrm>
              <a:off x="8004462" y="307924"/>
              <a:ext cx="112019" cy="112144"/>
              <a:chOff x="7914618" y="539287"/>
              <a:chExt cx="112019" cy="112144"/>
            </a:xfrm>
          </p:grpSpPr>
          <p:sp>
            <p:nvSpPr>
              <p:cNvPr id="9652" name="Google Shape;9652;p38"/>
              <p:cNvSpPr/>
              <p:nvPr/>
            </p:nvSpPr>
            <p:spPr>
              <a:xfrm>
                <a:off x="7914618" y="539287"/>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38"/>
              <p:cNvSpPr/>
              <p:nvPr/>
            </p:nvSpPr>
            <p:spPr>
              <a:xfrm>
                <a:off x="7943837" y="568632"/>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54" name="Google Shape;9654;p38"/>
            <p:cNvCxnSpPr/>
            <p:nvPr/>
          </p:nvCxnSpPr>
          <p:spPr>
            <a:xfrm>
              <a:off x="7755386" y="411324"/>
              <a:ext cx="109500" cy="0"/>
            </a:xfrm>
            <a:prstGeom prst="straightConnector1">
              <a:avLst/>
            </a:prstGeom>
            <a:noFill/>
            <a:ln cap="rnd" cmpd="sng" w="19050">
              <a:solidFill>
                <a:schemeClr val="dk1"/>
              </a:solidFill>
              <a:prstDash val="solid"/>
              <a:round/>
              <a:headEnd len="med" w="med" type="none"/>
              <a:tailEnd len="med" w="med" type="none"/>
            </a:ln>
          </p:spPr>
        </p:cxnSp>
      </p:grpSp>
      <p:grpSp>
        <p:nvGrpSpPr>
          <p:cNvPr id="9655" name="Google Shape;9655;p38"/>
          <p:cNvGrpSpPr/>
          <p:nvPr/>
        </p:nvGrpSpPr>
        <p:grpSpPr>
          <a:xfrm>
            <a:off x="471662" y="534991"/>
            <a:ext cx="783680" cy="395688"/>
            <a:chOff x="-1940842" y="-1147617"/>
            <a:chExt cx="1405200" cy="709500"/>
          </a:xfrm>
        </p:grpSpPr>
        <p:sp>
          <p:nvSpPr>
            <p:cNvPr id="9656" name="Google Shape;9656;p38"/>
            <p:cNvSpPr/>
            <p:nvPr/>
          </p:nvSpPr>
          <p:spPr>
            <a:xfrm>
              <a:off x="-1940842" y="-1147617"/>
              <a:ext cx="1405200" cy="709500"/>
            </a:xfrm>
            <a:prstGeom prst="wedgeRectCallout">
              <a:avLst>
                <a:gd fmla="val -33495" name="adj1"/>
                <a:gd fmla="val 76913" name="adj2"/>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38"/>
            <p:cNvSpPr/>
            <p:nvPr/>
          </p:nvSpPr>
          <p:spPr>
            <a:xfrm>
              <a:off x="-151275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38"/>
            <p:cNvSpPr/>
            <p:nvPr/>
          </p:nvSpPr>
          <p:spPr>
            <a:xfrm>
              <a:off x="-1267071"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38"/>
            <p:cNvSpPr/>
            <p:nvPr/>
          </p:nvSpPr>
          <p:spPr>
            <a:xfrm>
              <a:off x="-102138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0" name="Google Shape;9660;p38"/>
          <p:cNvGrpSpPr/>
          <p:nvPr/>
        </p:nvGrpSpPr>
        <p:grpSpPr>
          <a:xfrm>
            <a:off x="7704689" y="3350665"/>
            <a:ext cx="1207364" cy="1443653"/>
            <a:chOff x="700139" y="3242430"/>
            <a:chExt cx="949335" cy="1135126"/>
          </a:xfrm>
        </p:grpSpPr>
        <p:sp>
          <p:nvSpPr>
            <p:cNvPr id="9661" name="Google Shape;9661;p38"/>
            <p:cNvSpPr/>
            <p:nvPr/>
          </p:nvSpPr>
          <p:spPr>
            <a:xfrm flipH="1">
              <a:off x="1031747" y="3282497"/>
              <a:ext cx="602658" cy="782405"/>
            </a:xfrm>
            <a:prstGeom prst="flowChartPunchedCard">
              <a:avLst/>
            </a:prstGeom>
            <a:solidFill>
              <a:schemeClr val="lt1"/>
            </a:solidFill>
            <a:ln cap="flat" cmpd="sng" w="19050">
              <a:solidFill>
                <a:schemeClr val="dk1"/>
              </a:solidFill>
              <a:prstDash val="solid"/>
              <a:round/>
              <a:headEnd len="sm" w="sm" type="none"/>
              <a:tailEnd len="sm" w="sm" type="none"/>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2" name="Google Shape;9662;p38"/>
            <p:cNvGrpSpPr/>
            <p:nvPr/>
          </p:nvGrpSpPr>
          <p:grpSpPr>
            <a:xfrm>
              <a:off x="700139" y="3242430"/>
              <a:ext cx="949335" cy="1135126"/>
              <a:chOff x="700139" y="3242430"/>
              <a:chExt cx="949335" cy="1135126"/>
            </a:xfrm>
          </p:grpSpPr>
          <p:sp>
            <p:nvSpPr>
              <p:cNvPr id="9663" name="Google Shape;9663;p38"/>
              <p:cNvSpPr/>
              <p:nvPr/>
            </p:nvSpPr>
            <p:spPr>
              <a:xfrm>
                <a:off x="873445" y="4058333"/>
                <a:ext cx="602700" cy="159600"/>
              </a:xfrm>
              <a:prstGeom prst="rect">
                <a:avLst/>
              </a:prstGeom>
              <a:solidFill>
                <a:schemeClr val="lt1"/>
              </a:solidFill>
              <a:ln>
                <a:noFill/>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38"/>
              <p:cNvSpPr/>
              <p:nvPr/>
            </p:nvSpPr>
            <p:spPr>
              <a:xfrm>
                <a:off x="715474" y="4217952"/>
                <a:ext cx="602700" cy="159600"/>
              </a:xfrm>
              <a:prstGeom prst="rect">
                <a:avLst/>
              </a:prstGeom>
              <a:solidFill>
                <a:schemeClr val="lt1"/>
              </a:solidFill>
              <a:ln>
                <a:noFill/>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5" name="Google Shape;9665;p38"/>
              <p:cNvGrpSpPr/>
              <p:nvPr/>
            </p:nvGrpSpPr>
            <p:grpSpPr>
              <a:xfrm>
                <a:off x="700139" y="3242430"/>
                <a:ext cx="949335" cy="1135126"/>
                <a:chOff x="-4271018" y="2943836"/>
                <a:chExt cx="1492899" cy="1784789"/>
              </a:xfrm>
            </p:grpSpPr>
            <p:grpSp>
              <p:nvGrpSpPr>
                <p:cNvPr id="9666" name="Google Shape;9666;p38"/>
                <p:cNvGrpSpPr/>
                <p:nvPr/>
              </p:nvGrpSpPr>
              <p:grpSpPr>
                <a:xfrm>
                  <a:off x="-3756764" y="2943836"/>
                  <a:ext cx="978645" cy="1270519"/>
                  <a:chOff x="-3238463" y="1736825"/>
                  <a:chExt cx="2320713" cy="3012850"/>
                </a:xfrm>
              </p:grpSpPr>
              <p:sp>
                <p:nvSpPr>
                  <p:cNvPr id="9667" name="Google Shape;9667;p38"/>
                  <p:cNvSpPr/>
                  <p:nvPr/>
                </p:nvSpPr>
                <p:spPr>
                  <a:xfrm flipH="1">
                    <a:off x="-3238463" y="1736825"/>
                    <a:ext cx="2320702" cy="3012850"/>
                  </a:xfrm>
                  <a:prstGeom prst="flowChartPunchedCard">
                    <a:avLst/>
                  </a:prstGeom>
                  <a:solidFill>
                    <a:srgbClr val="A985F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38"/>
                  <p:cNvSpPr/>
                  <p:nvPr/>
                </p:nvSpPr>
                <p:spPr>
                  <a:xfrm>
                    <a:off x="-1382150" y="1736825"/>
                    <a:ext cx="464400" cy="604500"/>
                  </a:xfrm>
                  <a:prstGeom prst="rtTriangl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9" name="Google Shape;9669;p38"/>
                <p:cNvGrpSpPr/>
                <p:nvPr/>
              </p:nvGrpSpPr>
              <p:grpSpPr>
                <a:xfrm>
                  <a:off x="-4013848" y="3200918"/>
                  <a:ext cx="978645" cy="1270519"/>
                  <a:chOff x="-3238463" y="1736825"/>
                  <a:chExt cx="2320713" cy="3012850"/>
                </a:xfrm>
              </p:grpSpPr>
              <p:sp>
                <p:nvSpPr>
                  <p:cNvPr id="9670" name="Google Shape;9670;p38"/>
                  <p:cNvSpPr/>
                  <p:nvPr/>
                </p:nvSpPr>
                <p:spPr>
                  <a:xfrm flipH="1">
                    <a:off x="-3238463" y="1736825"/>
                    <a:ext cx="2320702" cy="3012850"/>
                  </a:xfrm>
                  <a:prstGeom prst="flowChartPunchedCard">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38"/>
                  <p:cNvSpPr/>
                  <p:nvPr/>
                </p:nvSpPr>
                <p:spPr>
                  <a:xfrm>
                    <a:off x="-1382150" y="1736825"/>
                    <a:ext cx="464400" cy="604500"/>
                  </a:xfrm>
                  <a:prstGeom prst="rtTriangl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2" name="Google Shape;9672;p38"/>
                <p:cNvGrpSpPr/>
                <p:nvPr/>
              </p:nvGrpSpPr>
              <p:grpSpPr>
                <a:xfrm>
                  <a:off x="-4271018" y="3458039"/>
                  <a:ext cx="978756" cy="1270586"/>
                  <a:chOff x="-3848068" y="3389839"/>
                  <a:chExt cx="978756" cy="1270586"/>
                </a:xfrm>
              </p:grpSpPr>
              <p:sp>
                <p:nvSpPr>
                  <p:cNvPr id="9673" name="Google Shape;9673;p38"/>
                  <p:cNvSpPr/>
                  <p:nvPr/>
                </p:nvSpPr>
                <p:spPr>
                  <a:xfrm flipH="1">
                    <a:off x="-3848068" y="3389839"/>
                    <a:ext cx="978701" cy="1270586"/>
                  </a:xfrm>
                  <a:prstGeom prst="flowChartPunchedCard">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38"/>
                  <p:cNvSpPr/>
                  <p:nvPr/>
                </p:nvSpPr>
                <p:spPr>
                  <a:xfrm>
                    <a:off x="-3065212" y="3389839"/>
                    <a:ext cx="195900" cy="255000"/>
                  </a:xfrm>
                  <a:prstGeom prst="rtTriangl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675" name="Shape 9675"/>
        <p:cNvGrpSpPr/>
        <p:nvPr/>
      </p:nvGrpSpPr>
      <p:grpSpPr>
        <a:xfrm>
          <a:off x="0" y="0"/>
          <a:ext cx="0" cy="0"/>
          <a:chOff x="0" y="0"/>
          <a:chExt cx="0" cy="0"/>
        </a:xfrm>
      </p:grpSpPr>
      <p:grpSp>
        <p:nvGrpSpPr>
          <p:cNvPr id="9676" name="Google Shape;9676;p39"/>
          <p:cNvGrpSpPr/>
          <p:nvPr/>
        </p:nvGrpSpPr>
        <p:grpSpPr>
          <a:xfrm>
            <a:off x="478215" y="-3279"/>
            <a:ext cx="4125900" cy="1215697"/>
            <a:chOff x="478215" y="471170"/>
            <a:chExt cx="4125900" cy="1215697"/>
          </a:xfrm>
        </p:grpSpPr>
        <p:grpSp>
          <p:nvGrpSpPr>
            <p:cNvPr id="9677" name="Google Shape;9677;p39"/>
            <p:cNvGrpSpPr/>
            <p:nvPr/>
          </p:nvGrpSpPr>
          <p:grpSpPr>
            <a:xfrm>
              <a:off x="478215" y="471170"/>
              <a:ext cx="4125900" cy="970800"/>
              <a:chOff x="428193" y="-886127"/>
              <a:chExt cx="4125900" cy="970800"/>
            </a:xfrm>
          </p:grpSpPr>
          <p:sp>
            <p:nvSpPr>
              <p:cNvPr id="9678" name="Google Shape;9678;p39"/>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39"/>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39"/>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39"/>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39"/>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39"/>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39"/>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39"/>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39"/>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39"/>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39"/>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39"/>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39"/>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39"/>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39"/>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39"/>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39"/>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39"/>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39"/>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39"/>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39"/>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39"/>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39"/>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39"/>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39"/>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39"/>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39"/>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39"/>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39"/>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39"/>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39"/>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39"/>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39"/>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39"/>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39"/>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39"/>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39"/>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39"/>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39"/>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39"/>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39"/>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39"/>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39"/>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39"/>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39"/>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39"/>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39"/>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39"/>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39"/>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39"/>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39"/>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39"/>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39"/>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39"/>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39"/>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39"/>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39"/>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39"/>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39"/>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39"/>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39"/>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39"/>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39"/>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39"/>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39"/>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39"/>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39"/>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39"/>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6" name="Google Shape;9746;p39"/>
            <p:cNvGrpSpPr/>
            <p:nvPr/>
          </p:nvGrpSpPr>
          <p:grpSpPr>
            <a:xfrm>
              <a:off x="478215" y="1444167"/>
              <a:ext cx="4125900" cy="242700"/>
              <a:chOff x="428193" y="-158027"/>
              <a:chExt cx="4125900" cy="242700"/>
            </a:xfrm>
          </p:grpSpPr>
          <p:sp>
            <p:nvSpPr>
              <p:cNvPr id="9747" name="Google Shape;9747;p39"/>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39"/>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39"/>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39"/>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39"/>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39"/>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39"/>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39"/>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39"/>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39"/>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39"/>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39"/>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39"/>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39"/>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39"/>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39"/>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39"/>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64" name="Google Shape;9764;p39"/>
          <p:cNvSpPr/>
          <p:nvPr/>
        </p:nvSpPr>
        <p:spPr>
          <a:xfrm>
            <a:off x="8142363" y="4504075"/>
            <a:ext cx="573073" cy="572698"/>
          </a:xfrm>
          <a:custGeom>
            <a:rect b="b" l="l" r="r" t="t"/>
            <a:pathLst>
              <a:path extrusionOk="0" h="39750" w="39776">
                <a:moveTo>
                  <a:pt x="18848" y="0"/>
                </a:moveTo>
                <a:lnTo>
                  <a:pt x="18848" y="2081"/>
                </a:lnTo>
                <a:lnTo>
                  <a:pt x="16743" y="2081"/>
                </a:lnTo>
                <a:lnTo>
                  <a:pt x="16743" y="4186"/>
                </a:lnTo>
                <a:lnTo>
                  <a:pt x="14662" y="4186"/>
                </a:lnTo>
                <a:lnTo>
                  <a:pt x="14662" y="6266"/>
                </a:lnTo>
                <a:lnTo>
                  <a:pt x="12557" y="6266"/>
                </a:lnTo>
                <a:lnTo>
                  <a:pt x="12557" y="8371"/>
                </a:lnTo>
                <a:lnTo>
                  <a:pt x="18848" y="8371"/>
                </a:lnTo>
                <a:lnTo>
                  <a:pt x="18848" y="10452"/>
                </a:lnTo>
                <a:lnTo>
                  <a:pt x="18848" y="12557"/>
                </a:lnTo>
                <a:lnTo>
                  <a:pt x="18848" y="14637"/>
                </a:lnTo>
                <a:lnTo>
                  <a:pt x="18848" y="16742"/>
                </a:lnTo>
                <a:lnTo>
                  <a:pt x="18848" y="18823"/>
                </a:lnTo>
                <a:lnTo>
                  <a:pt x="8372" y="18823"/>
                </a:lnTo>
                <a:lnTo>
                  <a:pt x="8372" y="16742"/>
                </a:lnTo>
                <a:lnTo>
                  <a:pt x="8372" y="14637"/>
                </a:lnTo>
                <a:lnTo>
                  <a:pt x="8372" y="12557"/>
                </a:lnTo>
                <a:lnTo>
                  <a:pt x="6291" y="12557"/>
                </a:lnTo>
                <a:lnTo>
                  <a:pt x="6291" y="14637"/>
                </a:lnTo>
                <a:lnTo>
                  <a:pt x="4186" y="14637"/>
                </a:lnTo>
                <a:lnTo>
                  <a:pt x="4186" y="16742"/>
                </a:lnTo>
                <a:lnTo>
                  <a:pt x="2106" y="16742"/>
                </a:lnTo>
                <a:lnTo>
                  <a:pt x="2106" y="18823"/>
                </a:lnTo>
                <a:lnTo>
                  <a:pt x="1" y="18823"/>
                </a:lnTo>
                <a:lnTo>
                  <a:pt x="1" y="20928"/>
                </a:lnTo>
                <a:lnTo>
                  <a:pt x="2106" y="20928"/>
                </a:lnTo>
                <a:lnTo>
                  <a:pt x="2106" y="23008"/>
                </a:lnTo>
                <a:lnTo>
                  <a:pt x="4186" y="23008"/>
                </a:lnTo>
                <a:lnTo>
                  <a:pt x="4186" y="25113"/>
                </a:lnTo>
                <a:lnTo>
                  <a:pt x="6291" y="25113"/>
                </a:lnTo>
                <a:lnTo>
                  <a:pt x="6291" y="27193"/>
                </a:lnTo>
                <a:lnTo>
                  <a:pt x="8372" y="27193"/>
                </a:lnTo>
                <a:lnTo>
                  <a:pt x="8372" y="25113"/>
                </a:lnTo>
                <a:lnTo>
                  <a:pt x="8372" y="23008"/>
                </a:lnTo>
                <a:lnTo>
                  <a:pt x="8372" y="20928"/>
                </a:lnTo>
                <a:lnTo>
                  <a:pt x="18848" y="20928"/>
                </a:lnTo>
                <a:lnTo>
                  <a:pt x="18848" y="23008"/>
                </a:lnTo>
                <a:lnTo>
                  <a:pt x="18848" y="25113"/>
                </a:lnTo>
                <a:lnTo>
                  <a:pt x="18848" y="27193"/>
                </a:lnTo>
                <a:lnTo>
                  <a:pt x="18848" y="29299"/>
                </a:lnTo>
                <a:lnTo>
                  <a:pt x="18848" y="31379"/>
                </a:lnTo>
                <a:lnTo>
                  <a:pt x="12557" y="31379"/>
                </a:lnTo>
                <a:lnTo>
                  <a:pt x="12557" y="33484"/>
                </a:lnTo>
                <a:lnTo>
                  <a:pt x="14662" y="33484"/>
                </a:lnTo>
                <a:lnTo>
                  <a:pt x="14662" y="35564"/>
                </a:lnTo>
                <a:lnTo>
                  <a:pt x="16743" y="35564"/>
                </a:lnTo>
                <a:lnTo>
                  <a:pt x="16743" y="37670"/>
                </a:lnTo>
                <a:lnTo>
                  <a:pt x="18848" y="37670"/>
                </a:lnTo>
                <a:lnTo>
                  <a:pt x="18848" y="39750"/>
                </a:lnTo>
                <a:lnTo>
                  <a:pt x="20928" y="39750"/>
                </a:lnTo>
                <a:lnTo>
                  <a:pt x="20928" y="37670"/>
                </a:lnTo>
                <a:lnTo>
                  <a:pt x="23033" y="37670"/>
                </a:lnTo>
                <a:lnTo>
                  <a:pt x="23033" y="35564"/>
                </a:lnTo>
                <a:lnTo>
                  <a:pt x="25114" y="35564"/>
                </a:lnTo>
                <a:lnTo>
                  <a:pt x="25114" y="33484"/>
                </a:lnTo>
                <a:lnTo>
                  <a:pt x="27219" y="33484"/>
                </a:lnTo>
                <a:lnTo>
                  <a:pt x="27219" y="31379"/>
                </a:lnTo>
                <a:lnTo>
                  <a:pt x="20928" y="31379"/>
                </a:lnTo>
                <a:lnTo>
                  <a:pt x="20928" y="29299"/>
                </a:lnTo>
                <a:lnTo>
                  <a:pt x="20928" y="27193"/>
                </a:lnTo>
                <a:lnTo>
                  <a:pt x="20928" y="25113"/>
                </a:lnTo>
                <a:lnTo>
                  <a:pt x="20928" y="23008"/>
                </a:lnTo>
                <a:lnTo>
                  <a:pt x="20928" y="20928"/>
                </a:lnTo>
                <a:lnTo>
                  <a:pt x="31404" y="20928"/>
                </a:lnTo>
                <a:lnTo>
                  <a:pt x="31404" y="23008"/>
                </a:lnTo>
                <a:lnTo>
                  <a:pt x="31404" y="25113"/>
                </a:lnTo>
                <a:lnTo>
                  <a:pt x="31404" y="27193"/>
                </a:lnTo>
                <a:lnTo>
                  <a:pt x="33485" y="27193"/>
                </a:lnTo>
                <a:lnTo>
                  <a:pt x="33485" y="25113"/>
                </a:lnTo>
                <a:lnTo>
                  <a:pt x="35590" y="25113"/>
                </a:lnTo>
                <a:lnTo>
                  <a:pt x="35590" y="23008"/>
                </a:lnTo>
                <a:lnTo>
                  <a:pt x="37670" y="23008"/>
                </a:lnTo>
                <a:lnTo>
                  <a:pt x="37670" y="20928"/>
                </a:lnTo>
                <a:lnTo>
                  <a:pt x="39775" y="20928"/>
                </a:lnTo>
                <a:lnTo>
                  <a:pt x="39775" y="18823"/>
                </a:lnTo>
                <a:lnTo>
                  <a:pt x="37670" y="18823"/>
                </a:lnTo>
                <a:lnTo>
                  <a:pt x="37670" y="16742"/>
                </a:lnTo>
                <a:lnTo>
                  <a:pt x="35590" y="16742"/>
                </a:lnTo>
                <a:lnTo>
                  <a:pt x="35590" y="14637"/>
                </a:lnTo>
                <a:lnTo>
                  <a:pt x="33485" y="14637"/>
                </a:lnTo>
                <a:lnTo>
                  <a:pt x="33485" y="12557"/>
                </a:lnTo>
                <a:lnTo>
                  <a:pt x="31404" y="12557"/>
                </a:lnTo>
                <a:lnTo>
                  <a:pt x="31404" y="14637"/>
                </a:lnTo>
                <a:lnTo>
                  <a:pt x="31404" y="16742"/>
                </a:lnTo>
                <a:lnTo>
                  <a:pt x="31404" y="18823"/>
                </a:lnTo>
                <a:lnTo>
                  <a:pt x="20928" y="18823"/>
                </a:lnTo>
                <a:lnTo>
                  <a:pt x="20928" y="16742"/>
                </a:lnTo>
                <a:lnTo>
                  <a:pt x="20928" y="14637"/>
                </a:lnTo>
                <a:lnTo>
                  <a:pt x="20928" y="12557"/>
                </a:lnTo>
                <a:lnTo>
                  <a:pt x="20928" y="10452"/>
                </a:lnTo>
                <a:lnTo>
                  <a:pt x="20928" y="8371"/>
                </a:lnTo>
                <a:lnTo>
                  <a:pt x="27219" y="8371"/>
                </a:lnTo>
                <a:lnTo>
                  <a:pt x="27219" y="6266"/>
                </a:lnTo>
                <a:lnTo>
                  <a:pt x="25114" y="6266"/>
                </a:lnTo>
                <a:lnTo>
                  <a:pt x="25114" y="4186"/>
                </a:lnTo>
                <a:lnTo>
                  <a:pt x="23033" y="4186"/>
                </a:lnTo>
                <a:lnTo>
                  <a:pt x="23033" y="2081"/>
                </a:lnTo>
                <a:lnTo>
                  <a:pt x="20928" y="2081"/>
                </a:lnTo>
                <a:lnTo>
                  <a:pt x="2092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5" name="Google Shape;9765;p39"/>
          <p:cNvGrpSpPr/>
          <p:nvPr/>
        </p:nvGrpSpPr>
        <p:grpSpPr>
          <a:xfrm>
            <a:off x="245731" y="3154034"/>
            <a:ext cx="1207364" cy="1443653"/>
            <a:chOff x="700139" y="3242430"/>
            <a:chExt cx="949335" cy="1135126"/>
          </a:xfrm>
        </p:grpSpPr>
        <p:sp>
          <p:nvSpPr>
            <p:cNvPr id="9766" name="Google Shape;9766;p39"/>
            <p:cNvSpPr/>
            <p:nvPr/>
          </p:nvSpPr>
          <p:spPr>
            <a:xfrm flipH="1">
              <a:off x="1031747" y="3282497"/>
              <a:ext cx="602658" cy="782405"/>
            </a:xfrm>
            <a:prstGeom prst="flowChartPunchedCard">
              <a:avLst/>
            </a:prstGeom>
            <a:solidFill>
              <a:schemeClr val="lt1"/>
            </a:solidFill>
            <a:ln cap="flat" cmpd="sng" w="19050">
              <a:solidFill>
                <a:schemeClr val="dk1"/>
              </a:solidFill>
              <a:prstDash val="solid"/>
              <a:round/>
              <a:headEnd len="sm" w="sm" type="none"/>
              <a:tailEnd len="sm" w="sm" type="none"/>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7" name="Google Shape;9767;p39"/>
            <p:cNvGrpSpPr/>
            <p:nvPr/>
          </p:nvGrpSpPr>
          <p:grpSpPr>
            <a:xfrm>
              <a:off x="700139" y="3242430"/>
              <a:ext cx="949335" cy="1135126"/>
              <a:chOff x="700139" y="3242430"/>
              <a:chExt cx="949335" cy="1135126"/>
            </a:xfrm>
          </p:grpSpPr>
          <p:sp>
            <p:nvSpPr>
              <p:cNvPr id="9768" name="Google Shape;9768;p39"/>
              <p:cNvSpPr/>
              <p:nvPr/>
            </p:nvSpPr>
            <p:spPr>
              <a:xfrm>
                <a:off x="873445" y="4058333"/>
                <a:ext cx="602700" cy="159600"/>
              </a:xfrm>
              <a:prstGeom prst="rect">
                <a:avLst/>
              </a:prstGeom>
              <a:solidFill>
                <a:schemeClr val="lt1"/>
              </a:solidFill>
              <a:ln>
                <a:noFill/>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39"/>
              <p:cNvSpPr/>
              <p:nvPr/>
            </p:nvSpPr>
            <p:spPr>
              <a:xfrm>
                <a:off x="715474" y="4217952"/>
                <a:ext cx="602700" cy="159600"/>
              </a:xfrm>
              <a:prstGeom prst="rect">
                <a:avLst/>
              </a:prstGeom>
              <a:solidFill>
                <a:schemeClr val="lt1"/>
              </a:solidFill>
              <a:ln>
                <a:noFill/>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0" name="Google Shape;9770;p39"/>
              <p:cNvGrpSpPr/>
              <p:nvPr/>
            </p:nvGrpSpPr>
            <p:grpSpPr>
              <a:xfrm>
                <a:off x="700139" y="3242430"/>
                <a:ext cx="949335" cy="1135126"/>
                <a:chOff x="-4271018" y="2943836"/>
                <a:chExt cx="1492899" cy="1784789"/>
              </a:xfrm>
            </p:grpSpPr>
            <p:grpSp>
              <p:nvGrpSpPr>
                <p:cNvPr id="9771" name="Google Shape;9771;p39"/>
                <p:cNvGrpSpPr/>
                <p:nvPr/>
              </p:nvGrpSpPr>
              <p:grpSpPr>
                <a:xfrm>
                  <a:off x="-3756764" y="2943836"/>
                  <a:ext cx="978645" cy="1270519"/>
                  <a:chOff x="-3238463" y="1736825"/>
                  <a:chExt cx="2320713" cy="3012850"/>
                </a:xfrm>
              </p:grpSpPr>
              <p:sp>
                <p:nvSpPr>
                  <p:cNvPr id="9772" name="Google Shape;9772;p39"/>
                  <p:cNvSpPr/>
                  <p:nvPr/>
                </p:nvSpPr>
                <p:spPr>
                  <a:xfrm flipH="1">
                    <a:off x="-3238463" y="1736825"/>
                    <a:ext cx="2320702" cy="3012850"/>
                  </a:xfrm>
                  <a:prstGeom prst="flowChartPunchedCard">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39"/>
                  <p:cNvSpPr/>
                  <p:nvPr/>
                </p:nvSpPr>
                <p:spPr>
                  <a:xfrm>
                    <a:off x="-1382150" y="1736825"/>
                    <a:ext cx="464400" cy="604500"/>
                  </a:xfrm>
                  <a:prstGeom prst="rtTriangl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4" name="Google Shape;9774;p39"/>
                <p:cNvGrpSpPr/>
                <p:nvPr/>
              </p:nvGrpSpPr>
              <p:grpSpPr>
                <a:xfrm>
                  <a:off x="-4013848" y="3200918"/>
                  <a:ext cx="978645" cy="1270519"/>
                  <a:chOff x="-3238463" y="1736825"/>
                  <a:chExt cx="2320713" cy="3012850"/>
                </a:xfrm>
              </p:grpSpPr>
              <p:sp>
                <p:nvSpPr>
                  <p:cNvPr id="9775" name="Google Shape;9775;p39"/>
                  <p:cNvSpPr/>
                  <p:nvPr/>
                </p:nvSpPr>
                <p:spPr>
                  <a:xfrm flipH="1">
                    <a:off x="-3238463" y="1736825"/>
                    <a:ext cx="2320702" cy="3012850"/>
                  </a:xfrm>
                  <a:prstGeom prst="flowChartPunchedCard">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39"/>
                  <p:cNvSpPr/>
                  <p:nvPr/>
                </p:nvSpPr>
                <p:spPr>
                  <a:xfrm>
                    <a:off x="-1382150" y="1736825"/>
                    <a:ext cx="464400" cy="604500"/>
                  </a:xfrm>
                  <a:prstGeom prst="rtTriangl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7" name="Google Shape;9777;p39"/>
                <p:cNvGrpSpPr/>
                <p:nvPr/>
              </p:nvGrpSpPr>
              <p:grpSpPr>
                <a:xfrm>
                  <a:off x="-4271018" y="3458039"/>
                  <a:ext cx="978756" cy="1270586"/>
                  <a:chOff x="-3848068" y="3389839"/>
                  <a:chExt cx="978756" cy="1270586"/>
                </a:xfrm>
              </p:grpSpPr>
              <p:sp>
                <p:nvSpPr>
                  <p:cNvPr id="9778" name="Google Shape;9778;p39"/>
                  <p:cNvSpPr/>
                  <p:nvPr/>
                </p:nvSpPr>
                <p:spPr>
                  <a:xfrm flipH="1">
                    <a:off x="-3848068" y="3389839"/>
                    <a:ext cx="978701" cy="1270586"/>
                  </a:xfrm>
                  <a:prstGeom prst="flowChartPunchedCard">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39"/>
                  <p:cNvSpPr/>
                  <p:nvPr/>
                </p:nvSpPr>
                <p:spPr>
                  <a:xfrm>
                    <a:off x="-3065212" y="3389839"/>
                    <a:ext cx="195900" cy="255000"/>
                  </a:xfrm>
                  <a:prstGeom prst="rtTriangl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9780" name="Shape 9780"/>
        <p:cNvGrpSpPr/>
        <p:nvPr/>
      </p:nvGrpSpPr>
      <p:grpSpPr>
        <a:xfrm>
          <a:off x="0" y="0"/>
          <a:ext cx="0" cy="0"/>
          <a:chOff x="0" y="0"/>
          <a:chExt cx="0" cy="0"/>
        </a:xfrm>
      </p:grpSpPr>
      <p:grpSp>
        <p:nvGrpSpPr>
          <p:cNvPr id="9781" name="Google Shape;9781;p40"/>
          <p:cNvGrpSpPr/>
          <p:nvPr/>
        </p:nvGrpSpPr>
        <p:grpSpPr>
          <a:xfrm flipH="1">
            <a:off x="4545404" y="292652"/>
            <a:ext cx="4125900" cy="2184300"/>
            <a:chOff x="715100" y="-2035675"/>
            <a:chExt cx="4125900" cy="2184300"/>
          </a:xfrm>
        </p:grpSpPr>
        <p:sp>
          <p:nvSpPr>
            <p:cNvPr id="9782" name="Google Shape;9782;p40"/>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40"/>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40"/>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40"/>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40"/>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40"/>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40"/>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40"/>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40"/>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40"/>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40"/>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40"/>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40"/>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40"/>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40"/>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40"/>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40"/>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40"/>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40"/>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40"/>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40"/>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40"/>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40"/>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40"/>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40"/>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40"/>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40"/>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40"/>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40"/>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40"/>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40"/>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40"/>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40"/>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40"/>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40"/>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40"/>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40"/>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40"/>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40"/>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40"/>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40"/>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40"/>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40"/>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40"/>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40"/>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40"/>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40"/>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40"/>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40"/>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40"/>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40"/>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40"/>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40"/>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40"/>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40"/>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40"/>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40"/>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40"/>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40"/>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40"/>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40"/>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40"/>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40"/>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40"/>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40"/>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40"/>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40"/>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40"/>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40"/>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40"/>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40"/>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40"/>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40"/>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40"/>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40"/>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40"/>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40"/>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40"/>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40"/>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40"/>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40"/>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40"/>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40"/>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40"/>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40"/>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40"/>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40"/>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40"/>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40"/>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40"/>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40"/>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40"/>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40"/>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40"/>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40"/>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40"/>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40"/>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40"/>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40"/>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40"/>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40"/>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40"/>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40"/>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40"/>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40"/>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40"/>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40"/>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40"/>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40"/>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40"/>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40"/>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40"/>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40"/>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40"/>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40"/>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40"/>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40"/>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40"/>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40"/>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40"/>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40"/>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40"/>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40"/>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40"/>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40"/>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40"/>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40"/>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40"/>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40"/>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40"/>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40"/>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40"/>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40"/>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40"/>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40"/>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40"/>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40"/>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40"/>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40"/>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40"/>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40"/>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40"/>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40"/>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40"/>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40"/>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40"/>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40"/>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40"/>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40"/>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40"/>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40"/>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40"/>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40"/>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5" name="Google Shape;9935;p40"/>
          <p:cNvGrpSpPr/>
          <p:nvPr/>
        </p:nvGrpSpPr>
        <p:grpSpPr>
          <a:xfrm>
            <a:off x="249355" y="4187449"/>
            <a:ext cx="931484" cy="842113"/>
            <a:chOff x="-2157612" y="1129050"/>
            <a:chExt cx="1292113" cy="1168141"/>
          </a:xfrm>
        </p:grpSpPr>
        <p:grpSp>
          <p:nvGrpSpPr>
            <p:cNvPr id="9936" name="Google Shape;9936;p40"/>
            <p:cNvGrpSpPr/>
            <p:nvPr/>
          </p:nvGrpSpPr>
          <p:grpSpPr>
            <a:xfrm>
              <a:off x="-2157612" y="1129050"/>
              <a:ext cx="1292113" cy="1168141"/>
              <a:chOff x="-2157612" y="1129050"/>
              <a:chExt cx="1292113" cy="1168141"/>
            </a:xfrm>
          </p:grpSpPr>
          <p:sp>
            <p:nvSpPr>
              <p:cNvPr id="9937" name="Google Shape;9937;p40"/>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40"/>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40"/>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40"/>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40"/>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40"/>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40"/>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40"/>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40"/>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40"/>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40"/>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40"/>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40"/>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40"/>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40"/>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40"/>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40"/>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40"/>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40"/>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40"/>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40"/>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40"/>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40"/>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0" name="Google Shape;9960;p40"/>
            <p:cNvGrpSpPr/>
            <p:nvPr/>
          </p:nvGrpSpPr>
          <p:grpSpPr>
            <a:xfrm>
              <a:off x="-1901166" y="1251073"/>
              <a:ext cx="779222" cy="642578"/>
              <a:chOff x="474809" y="1560440"/>
              <a:chExt cx="475831" cy="392414"/>
            </a:xfrm>
          </p:grpSpPr>
          <p:sp>
            <p:nvSpPr>
              <p:cNvPr id="9961" name="Google Shape;9961;p40"/>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40"/>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40"/>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40"/>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40"/>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40"/>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40"/>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40"/>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40"/>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40"/>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40"/>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40"/>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40"/>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40"/>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40"/>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40"/>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40"/>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40"/>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40"/>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40"/>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40"/>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40"/>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40"/>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40"/>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40"/>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40"/>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40"/>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40"/>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40"/>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40"/>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40"/>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40"/>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40"/>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40"/>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40"/>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40"/>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40"/>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40"/>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40"/>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40"/>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40"/>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40"/>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40"/>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40"/>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40"/>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40"/>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40"/>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40"/>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40"/>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40"/>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40"/>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40"/>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40"/>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40"/>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40"/>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40"/>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40"/>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40"/>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40"/>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40"/>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40"/>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40"/>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40"/>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40"/>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40"/>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40"/>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40"/>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40"/>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40"/>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40"/>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40"/>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40"/>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40"/>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40"/>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40"/>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40"/>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40"/>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40"/>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40"/>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40"/>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40"/>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40"/>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40"/>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40"/>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40"/>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40"/>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40"/>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40"/>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40"/>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40"/>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40"/>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40"/>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40"/>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40"/>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40"/>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40"/>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40"/>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40"/>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40"/>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40"/>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40"/>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40"/>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40"/>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40"/>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40"/>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40"/>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40"/>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40"/>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40"/>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40"/>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40"/>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40"/>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40"/>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40"/>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40"/>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40"/>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40"/>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40"/>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40"/>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40"/>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40"/>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40"/>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40"/>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40"/>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40"/>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40"/>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40"/>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40"/>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40"/>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40"/>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40"/>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40"/>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40"/>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40"/>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40"/>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40"/>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40"/>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40"/>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40"/>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40"/>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40"/>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40"/>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40"/>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40"/>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40"/>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40"/>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40"/>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40"/>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40"/>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40"/>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40"/>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40"/>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40"/>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40"/>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40"/>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40"/>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40"/>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40"/>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40"/>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40"/>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40"/>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40"/>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40"/>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40"/>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40"/>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40"/>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40"/>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40"/>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40"/>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40"/>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40"/>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40"/>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40"/>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40"/>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40"/>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40"/>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40"/>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40"/>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40"/>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40"/>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40"/>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40"/>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40"/>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40"/>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40"/>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40"/>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40"/>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40"/>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40"/>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40"/>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40"/>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40"/>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40"/>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40"/>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40"/>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40"/>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40"/>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40"/>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40"/>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40"/>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40"/>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40"/>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40"/>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40"/>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40"/>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40"/>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40"/>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40"/>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40"/>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40"/>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40"/>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40"/>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40"/>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40"/>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40"/>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40"/>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40"/>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40"/>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40"/>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40"/>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40"/>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40"/>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40"/>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40"/>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40"/>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40"/>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40"/>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40"/>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40"/>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40"/>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40"/>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40"/>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40"/>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40"/>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40"/>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40"/>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40"/>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40"/>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40"/>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40"/>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40"/>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40"/>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40"/>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40"/>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40"/>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40"/>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4" name="Shape 764"/>
        <p:cNvGrpSpPr/>
        <p:nvPr/>
      </p:nvGrpSpPr>
      <p:grpSpPr>
        <a:xfrm>
          <a:off x="0" y="0"/>
          <a:ext cx="0" cy="0"/>
          <a:chOff x="0" y="0"/>
          <a:chExt cx="0" cy="0"/>
        </a:xfrm>
      </p:grpSpPr>
      <p:grpSp>
        <p:nvGrpSpPr>
          <p:cNvPr id="765" name="Google Shape;765;p5"/>
          <p:cNvGrpSpPr/>
          <p:nvPr/>
        </p:nvGrpSpPr>
        <p:grpSpPr>
          <a:xfrm>
            <a:off x="478215" y="471170"/>
            <a:ext cx="4125900" cy="1215697"/>
            <a:chOff x="478215" y="471170"/>
            <a:chExt cx="4125900" cy="1215697"/>
          </a:xfrm>
        </p:grpSpPr>
        <p:grpSp>
          <p:nvGrpSpPr>
            <p:cNvPr id="766" name="Google Shape;766;p5"/>
            <p:cNvGrpSpPr/>
            <p:nvPr/>
          </p:nvGrpSpPr>
          <p:grpSpPr>
            <a:xfrm>
              <a:off x="478215" y="471170"/>
              <a:ext cx="4125900" cy="970800"/>
              <a:chOff x="428193" y="-886127"/>
              <a:chExt cx="4125900" cy="970800"/>
            </a:xfrm>
          </p:grpSpPr>
          <p:sp>
            <p:nvSpPr>
              <p:cNvPr id="767" name="Google Shape;767;p5"/>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
              <p:cNvSpPr/>
              <p:nvPr/>
            </p:nvSpPr>
            <p:spPr>
              <a:xfrm>
                <a:off x="428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
              <p:cNvSpPr/>
              <p:nvPr/>
            </p:nvSpPr>
            <p:spPr>
              <a:xfrm>
                <a:off x="670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
              <p:cNvSpPr/>
              <p:nvPr/>
            </p:nvSpPr>
            <p:spPr>
              <a:xfrm>
                <a:off x="913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
              <p:cNvSpPr/>
              <p:nvPr/>
            </p:nvSpPr>
            <p:spPr>
              <a:xfrm>
                <a:off x="1156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
              <p:cNvSpPr/>
              <p:nvPr/>
            </p:nvSpPr>
            <p:spPr>
              <a:xfrm>
                <a:off x="1398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
              <p:cNvSpPr/>
              <p:nvPr/>
            </p:nvSpPr>
            <p:spPr>
              <a:xfrm>
                <a:off x="1641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
              <p:cNvSpPr/>
              <p:nvPr/>
            </p:nvSpPr>
            <p:spPr>
              <a:xfrm>
                <a:off x="1884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
              <p:cNvSpPr/>
              <p:nvPr/>
            </p:nvSpPr>
            <p:spPr>
              <a:xfrm>
                <a:off x="21270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
              <p:cNvSpPr/>
              <p:nvPr/>
            </p:nvSpPr>
            <p:spPr>
              <a:xfrm>
                <a:off x="23697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
              <p:cNvSpPr/>
              <p:nvPr/>
            </p:nvSpPr>
            <p:spPr>
              <a:xfrm>
                <a:off x="26124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
              <p:cNvSpPr/>
              <p:nvPr/>
            </p:nvSpPr>
            <p:spPr>
              <a:xfrm>
                <a:off x="28551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
              <p:cNvSpPr/>
              <p:nvPr/>
            </p:nvSpPr>
            <p:spPr>
              <a:xfrm>
                <a:off x="30978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
              <p:cNvSpPr/>
              <p:nvPr/>
            </p:nvSpPr>
            <p:spPr>
              <a:xfrm>
                <a:off x="33405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
              <p:cNvSpPr/>
              <p:nvPr/>
            </p:nvSpPr>
            <p:spPr>
              <a:xfrm>
                <a:off x="35832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
              <p:cNvSpPr/>
              <p:nvPr/>
            </p:nvSpPr>
            <p:spPr>
              <a:xfrm>
                <a:off x="38259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
              <p:cNvSpPr/>
              <p:nvPr/>
            </p:nvSpPr>
            <p:spPr>
              <a:xfrm>
                <a:off x="40686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
              <p:cNvSpPr/>
              <p:nvPr/>
            </p:nvSpPr>
            <p:spPr>
              <a:xfrm>
                <a:off x="4311393" y="-4007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
              <p:cNvSpPr/>
              <p:nvPr/>
            </p:nvSpPr>
            <p:spPr>
              <a:xfrm>
                <a:off x="428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
              <p:cNvSpPr/>
              <p:nvPr/>
            </p:nvSpPr>
            <p:spPr>
              <a:xfrm>
                <a:off x="670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
              <p:cNvSpPr/>
              <p:nvPr/>
            </p:nvSpPr>
            <p:spPr>
              <a:xfrm>
                <a:off x="913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
              <p:cNvSpPr/>
              <p:nvPr/>
            </p:nvSpPr>
            <p:spPr>
              <a:xfrm>
                <a:off x="1156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
              <p:cNvSpPr/>
              <p:nvPr/>
            </p:nvSpPr>
            <p:spPr>
              <a:xfrm>
                <a:off x="1398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
              <p:cNvSpPr/>
              <p:nvPr/>
            </p:nvSpPr>
            <p:spPr>
              <a:xfrm>
                <a:off x="1641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
              <p:cNvSpPr/>
              <p:nvPr/>
            </p:nvSpPr>
            <p:spPr>
              <a:xfrm>
                <a:off x="1884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
              <p:cNvSpPr/>
              <p:nvPr/>
            </p:nvSpPr>
            <p:spPr>
              <a:xfrm>
                <a:off x="21270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
              <p:cNvSpPr/>
              <p:nvPr/>
            </p:nvSpPr>
            <p:spPr>
              <a:xfrm>
                <a:off x="23697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
              <p:cNvSpPr/>
              <p:nvPr/>
            </p:nvSpPr>
            <p:spPr>
              <a:xfrm>
                <a:off x="26124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
              <p:cNvSpPr/>
              <p:nvPr/>
            </p:nvSpPr>
            <p:spPr>
              <a:xfrm>
                <a:off x="28551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
              <p:cNvSpPr/>
              <p:nvPr/>
            </p:nvSpPr>
            <p:spPr>
              <a:xfrm>
                <a:off x="30978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
              <p:cNvSpPr/>
              <p:nvPr/>
            </p:nvSpPr>
            <p:spPr>
              <a:xfrm>
                <a:off x="33405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
              <p:cNvSpPr/>
              <p:nvPr/>
            </p:nvSpPr>
            <p:spPr>
              <a:xfrm>
                <a:off x="35832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
              <p:cNvSpPr/>
              <p:nvPr/>
            </p:nvSpPr>
            <p:spPr>
              <a:xfrm>
                <a:off x="38259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
              <p:cNvSpPr/>
              <p:nvPr/>
            </p:nvSpPr>
            <p:spPr>
              <a:xfrm>
                <a:off x="40686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
              <p:cNvSpPr/>
              <p:nvPr/>
            </p:nvSpPr>
            <p:spPr>
              <a:xfrm>
                <a:off x="4311393" y="-6434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
              <p:cNvSpPr/>
              <p:nvPr/>
            </p:nvSpPr>
            <p:spPr>
              <a:xfrm>
                <a:off x="428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
              <p:cNvSpPr/>
              <p:nvPr/>
            </p:nvSpPr>
            <p:spPr>
              <a:xfrm>
                <a:off x="670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
              <p:cNvSpPr/>
              <p:nvPr/>
            </p:nvSpPr>
            <p:spPr>
              <a:xfrm>
                <a:off x="913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
              <p:cNvSpPr/>
              <p:nvPr/>
            </p:nvSpPr>
            <p:spPr>
              <a:xfrm>
                <a:off x="1156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
              <p:cNvSpPr/>
              <p:nvPr/>
            </p:nvSpPr>
            <p:spPr>
              <a:xfrm>
                <a:off x="1398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
              <p:cNvSpPr/>
              <p:nvPr/>
            </p:nvSpPr>
            <p:spPr>
              <a:xfrm>
                <a:off x="1641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
              <p:cNvSpPr/>
              <p:nvPr/>
            </p:nvSpPr>
            <p:spPr>
              <a:xfrm>
                <a:off x="1884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
              <p:cNvSpPr/>
              <p:nvPr/>
            </p:nvSpPr>
            <p:spPr>
              <a:xfrm>
                <a:off x="21270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
              <p:cNvSpPr/>
              <p:nvPr/>
            </p:nvSpPr>
            <p:spPr>
              <a:xfrm>
                <a:off x="23697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
              <p:cNvSpPr/>
              <p:nvPr/>
            </p:nvSpPr>
            <p:spPr>
              <a:xfrm>
                <a:off x="26124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
              <p:cNvSpPr/>
              <p:nvPr/>
            </p:nvSpPr>
            <p:spPr>
              <a:xfrm>
                <a:off x="28551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
              <p:cNvSpPr/>
              <p:nvPr/>
            </p:nvSpPr>
            <p:spPr>
              <a:xfrm>
                <a:off x="30978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
              <p:cNvSpPr/>
              <p:nvPr/>
            </p:nvSpPr>
            <p:spPr>
              <a:xfrm>
                <a:off x="33405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
              <p:cNvSpPr/>
              <p:nvPr/>
            </p:nvSpPr>
            <p:spPr>
              <a:xfrm>
                <a:off x="35832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
              <p:cNvSpPr/>
              <p:nvPr/>
            </p:nvSpPr>
            <p:spPr>
              <a:xfrm>
                <a:off x="38259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
              <p:cNvSpPr/>
              <p:nvPr/>
            </p:nvSpPr>
            <p:spPr>
              <a:xfrm>
                <a:off x="40686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
              <p:cNvSpPr/>
              <p:nvPr/>
            </p:nvSpPr>
            <p:spPr>
              <a:xfrm>
                <a:off x="4311393" y="-8861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5"/>
            <p:cNvGrpSpPr/>
            <p:nvPr/>
          </p:nvGrpSpPr>
          <p:grpSpPr>
            <a:xfrm>
              <a:off x="478215" y="1444167"/>
              <a:ext cx="4125900" cy="242700"/>
              <a:chOff x="428193" y="-158027"/>
              <a:chExt cx="4125900" cy="242700"/>
            </a:xfrm>
          </p:grpSpPr>
          <p:sp>
            <p:nvSpPr>
              <p:cNvPr id="836" name="Google Shape;836;p5"/>
              <p:cNvSpPr/>
              <p:nvPr/>
            </p:nvSpPr>
            <p:spPr>
              <a:xfrm>
                <a:off x="428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
              <p:cNvSpPr/>
              <p:nvPr/>
            </p:nvSpPr>
            <p:spPr>
              <a:xfrm>
                <a:off x="670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
              <p:cNvSpPr/>
              <p:nvPr/>
            </p:nvSpPr>
            <p:spPr>
              <a:xfrm>
                <a:off x="913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
              <p:cNvSpPr/>
              <p:nvPr/>
            </p:nvSpPr>
            <p:spPr>
              <a:xfrm>
                <a:off x="1156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
              <p:cNvSpPr/>
              <p:nvPr/>
            </p:nvSpPr>
            <p:spPr>
              <a:xfrm>
                <a:off x="1398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
              <p:cNvSpPr/>
              <p:nvPr/>
            </p:nvSpPr>
            <p:spPr>
              <a:xfrm>
                <a:off x="1641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
              <p:cNvSpPr/>
              <p:nvPr/>
            </p:nvSpPr>
            <p:spPr>
              <a:xfrm>
                <a:off x="1884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
              <p:cNvSpPr/>
              <p:nvPr/>
            </p:nvSpPr>
            <p:spPr>
              <a:xfrm>
                <a:off x="21270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
              <p:cNvSpPr/>
              <p:nvPr/>
            </p:nvSpPr>
            <p:spPr>
              <a:xfrm>
                <a:off x="23697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
              <p:cNvSpPr/>
              <p:nvPr/>
            </p:nvSpPr>
            <p:spPr>
              <a:xfrm>
                <a:off x="26124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
              <p:cNvSpPr/>
              <p:nvPr/>
            </p:nvSpPr>
            <p:spPr>
              <a:xfrm>
                <a:off x="28551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
              <p:cNvSpPr/>
              <p:nvPr/>
            </p:nvSpPr>
            <p:spPr>
              <a:xfrm>
                <a:off x="30978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
              <p:cNvSpPr/>
              <p:nvPr/>
            </p:nvSpPr>
            <p:spPr>
              <a:xfrm>
                <a:off x="33405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
              <p:cNvSpPr/>
              <p:nvPr/>
            </p:nvSpPr>
            <p:spPr>
              <a:xfrm>
                <a:off x="35832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
              <p:cNvSpPr/>
              <p:nvPr/>
            </p:nvSpPr>
            <p:spPr>
              <a:xfrm>
                <a:off x="38259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
              <p:cNvSpPr/>
              <p:nvPr/>
            </p:nvSpPr>
            <p:spPr>
              <a:xfrm>
                <a:off x="40686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
              <p:cNvSpPr/>
              <p:nvPr/>
            </p:nvSpPr>
            <p:spPr>
              <a:xfrm>
                <a:off x="4311393" y="-158027"/>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3" name="Google Shape;853;p5"/>
          <p:cNvGrpSpPr/>
          <p:nvPr/>
        </p:nvGrpSpPr>
        <p:grpSpPr>
          <a:xfrm>
            <a:off x="8161759" y="1979250"/>
            <a:ext cx="728100" cy="2912400"/>
            <a:chOff x="8161759" y="1979250"/>
            <a:chExt cx="728100" cy="2912400"/>
          </a:xfrm>
        </p:grpSpPr>
        <p:sp>
          <p:nvSpPr>
            <p:cNvPr id="854" name="Google Shape;854;p5"/>
            <p:cNvSpPr/>
            <p:nvPr/>
          </p:nvSpPr>
          <p:spPr>
            <a:xfrm flipH="1">
              <a:off x="86471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
            <p:cNvSpPr/>
            <p:nvPr/>
          </p:nvSpPr>
          <p:spPr>
            <a:xfrm flipH="1">
              <a:off x="84044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
            <p:cNvSpPr/>
            <p:nvPr/>
          </p:nvSpPr>
          <p:spPr>
            <a:xfrm flipH="1">
              <a:off x="81617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
            <p:cNvSpPr/>
            <p:nvPr/>
          </p:nvSpPr>
          <p:spPr>
            <a:xfrm flipH="1">
              <a:off x="86471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
            <p:cNvSpPr/>
            <p:nvPr/>
          </p:nvSpPr>
          <p:spPr>
            <a:xfrm flipH="1">
              <a:off x="84044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
            <p:cNvSpPr/>
            <p:nvPr/>
          </p:nvSpPr>
          <p:spPr>
            <a:xfrm flipH="1">
              <a:off x="81617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
            <p:cNvSpPr/>
            <p:nvPr/>
          </p:nvSpPr>
          <p:spPr>
            <a:xfrm flipH="1">
              <a:off x="86471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
            <p:cNvSpPr/>
            <p:nvPr/>
          </p:nvSpPr>
          <p:spPr>
            <a:xfrm flipH="1">
              <a:off x="84044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
            <p:cNvSpPr/>
            <p:nvPr/>
          </p:nvSpPr>
          <p:spPr>
            <a:xfrm flipH="1">
              <a:off x="81617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
            <p:cNvSpPr/>
            <p:nvPr/>
          </p:nvSpPr>
          <p:spPr>
            <a:xfrm flipH="1">
              <a:off x="86471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
            <p:cNvSpPr/>
            <p:nvPr/>
          </p:nvSpPr>
          <p:spPr>
            <a:xfrm flipH="1">
              <a:off x="84044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
            <p:cNvSpPr/>
            <p:nvPr/>
          </p:nvSpPr>
          <p:spPr>
            <a:xfrm flipH="1">
              <a:off x="81617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
            <p:cNvSpPr/>
            <p:nvPr/>
          </p:nvSpPr>
          <p:spPr>
            <a:xfrm flipH="1">
              <a:off x="86471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
            <p:cNvSpPr/>
            <p:nvPr/>
          </p:nvSpPr>
          <p:spPr>
            <a:xfrm flipH="1">
              <a:off x="84044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
            <p:cNvSpPr/>
            <p:nvPr/>
          </p:nvSpPr>
          <p:spPr>
            <a:xfrm flipH="1">
              <a:off x="81617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
            <p:cNvSpPr/>
            <p:nvPr/>
          </p:nvSpPr>
          <p:spPr>
            <a:xfrm flipH="1">
              <a:off x="86471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
            <p:cNvSpPr/>
            <p:nvPr/>
          </p:nvSpPr>
          <p:spPr>
            <a:xfrm flipH="1">
              <a:off x="84044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
            <p:cNvSpPr/>
            <p:nvPr/>
          </p:nvSpPr>
          <p:spPr>
            <a:xfrm flipH="1">
              <a:off x="81617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
            <p:cNvSpPr/>
            <p:nvPr/>
          </p:nvSpPr>
          <p:spPr>
            <a:xfrm flipH="1">
              <a:off x="86471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
            <p:cNvSpPr/>
            <p:nvPr/>
          </p:nvSpPr>
          <p:spPr>
            <a:xfrm flipH="1">
              <a:off x="84044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
            <p:cNvSpPr/>
            <p:nvPr/>
          </p:nvSpPr>
          <p:spPr>
            <a:xfrm flipH="1">
              <a:off x="81617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
            <p:cNvSpPr/>
            <p:nvPr/>
          </p:nvSpPr>
          <p:spPr>
            <a:xfrm flipH="1">
              <a:off x="86471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
            <p:cNvSpPr/>
            <p:nvPr/>
          </p:nvSpPr>
          <p:spPr>
            <a:xfrm flipH="1">
              <a:off x="84044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
            <p:cNvSpPr/>
            <p:nvPr/>
          </p:nvSpPr>
          <p:spPr>
            <a:xfrm flipH="1">
              <a:off x="81617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
            <p:cNvSpPr/>
            <p:nvPr/>
          </p:nvSpPr>
          <p:spPr>
            <a:xfrm flipH="1">
              <a:off x="86471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
            <p:cNvSpPr/>
            <p:nvPr/>
          </p:nvSpPr>
          <p:spPr>
            <a:xfrm flipH="1">
              <a:off x="84044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
            <p:cNvSpPr/>
            <p:nvPr/>
          </p:nvSpPr>
          <p:spPr>
            <a:xfrm flipH="1">
              <a:off x="81617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
            <p:cNvSpPr/>
            <p:nvPr/>
          </p:nvSpPr>
          <p:spPr>
            <a:xfrm flipH="1">
              <a:off x="86471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
            <p:cNvSpPr/>
            <p:nvPr/>
          </p:nvSpPr>
          <p:spPr>
            <a:xfrm flipH="1">
              <a:off x="84044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
            <p:cNvSpPr/>
            <p:nvPr/>
          </p:nvSpPr>
          <p:spPr>
            <a:xfrm flipH="1">
              <a:off x="81617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
            <p:cNvSpPr/>
            <p:nvPr/>
          </p:nvSpPr>
          <p:spPr>
            <a:xfrm flipH="1">
              <a:off x="86471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
            <p:cNvSpPr/>
            <p:nvPr/>
          </p:nvSpPr>
          <p:spPr>
            <a:xfrm flipH="1">
              <a:off x="84044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
            <p:cNvSpPr/>
            <p:nvPr/>
          </p:nvSpPr>
          <p:spPr>
            <a:xfrm flipH="1">
              <a:off x="81617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
            <p:cNvSpPr/>
            <p:nvPr/>
          </p:nvSpPr>
          <p:spPr>
            <a:xfrm flipH="1">
              <a:off x="86471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
            <p:cNvSpPr/>
            <p:nvPr/>
          </p:nvSpPr>
          <p:spPr>
            <a:xfrm flipH="1">
              <a:off x="84044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
            <p:cNvSpPr/>
            <p:nvPr/>
          </p:nvSpPr>
          <p:spPr>
            <a:xfrm flipH="1">
              <a:off x="81617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5"/>
          <p:cNvSpPr txBox="1"/>
          <p:nvPr>
            <p:ph idx="1" type="subTitle"/>
          </p:nvPr>
        </p:nvSpPr>
        <p:spPr>
          <a:xfrm>
            <a:off x="1354175" y="2851875"/>
            <a:ext cx="3085500" cy="575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1" name="Google Shape;891;p5"/>
          <p:cNvSpPr txBox="1"/>
          <p:nvPr>
            <p:ph idx="2" type="subTitle"/>
          </p:nvPr>
        </p:nvSpPr>
        <p:spPr>
          <a:xfrm>
            <a:off x="4704325" y="2851875"/>
            <a:ext cx="3085500" cy="575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Source Code Pro"/>
                <a:ea typeface="Source Code Pro"/>
                <a:cs typeface="Source Code Pro"/>
                <a:sym typeface="Source Code Pr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2" name="Google Shape;892;p5"/>
          <p:cNvSpPr txBox="1"/>
          <p:nvPr>
            <p:ph idx="3" type="subTitle"/>
          </p:nvPr>
        </p:nvSpPr>
        <p:spPr>
          <a:xfrm>
            <a:off x="1354175" y="3327750"/>
            <a:ext cx="3085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3" name="Google Shape;893;p5"/>
          <p:cNvSpPr txBox="1"/>
          <p:nvPr>
            <p:ph idx="4" type="subTitle"/>
          </p:nvPr>
        </p:nvSpPr>
        <p:spPr>
          <a:xfrm>
            <a:off x="4704325" y="3327750"/>
            <a:ext cx="30855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4" name="Google Shape;894;p5"/>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95" name="Google Shape;895;p5"/>
          <p:cNvGrpSpPr/>
          <p:nvPr/>
        </p:nvGrpSpPr>
        <p:grpSpPr>
          <a:xfrm>
            <a:off x="249355" y="4187449"/>
            <a:ext cx="931484" cy="842113"/>
            <a:chOff x="-2157612" y="1129050"/>
            <a:chExt cx="1292113" cy="1168141"/>
          </a:xfrm>
        </p:grpSpPr>
        <p:grpSp>
          <p:nvGrpSpPr>
            <p:cNvPr id="896" name="Google Shape;896;p5"/>
            <p:cNvGrpSpPr/>
            <p:nvPr/>
          </p:nvGrpSpPr>
          <p:grpSpPr>
            <a:xfrm>
              <a:off x="-2157612" y="1129050"/>
              <a:ext cx="1292113" cy="1168141"/>
              <a:chOff x="-2157612" y="1129050"/>
              <a:chExt cx="1292113" cy="1168141"/>
            </a:xfrm>
          </p:grpSpPr>
          <p:sp>
            <p:nvSpPr>
              <p:cNvPr id="897" name="Google Shape;897;p5"/>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
            <p:cNvGrpSpPr/>
            <p:nvPr/>
          </p:nvGrpSpPr>
          <p:grpSpPr>
            <a:xfrm>
              <a:off x="-1901166" y="1251073"/>
              <a:ext cx="779222" cy="642578"/>
              <a:chOff x="474809" y="1560440"/>
              <a:chExt cx="475831" cy="392414"/>
            </a:xfrm>
          </p:grpSpPr>
          <p:sp>
            <p:nvSpPr>
              <p:cNvPr id="921" name="Google Shape;921;p5"/>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7" name="Shape 1167"/>
        <p:cNvGrpSpPr/>
        <p:nvPr/>
      </p:nvGrpSpPr>
      <p:grpSpPr>
        <a:xfrm>
          <a:off x="0" y="0"/>
          <a:ext cx="0" cy="0"/>
          <a:chOff x="0" y="0"/>
          <a:chExt cx="0" cy="0"/>
        </a:xfrm>
      </p:grpSpPr>
      <p:grpSp>
        <p:nvGrpSpPr>
          <p:cNvPr id="1168" name="Google Shape;1168;p6"/>
          <p:cNvGrpSpPr/>
          <p:nvPr/>
        </p:nvGrpSpPr>
        <p:grpSpPr>
          <a:xfrm>
            <a:off x="228681" y="2685784"/>
            <a:ext cx="4125900" cy="2184300"/>
            <a:chOff x="715100" y="-2035675"/>
            <a:chExt cx="4125900" cy="2184300"/>
          </a:xfrm>
        </p:grpSpPr>
        <p:sp>
          <p:nvSpPr>
            <p:cNvPr id="1169" name="Google Shape;1169;p6"/>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6"/>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3" name="Google Shape;1323;p6"/>
          <p:cNvSpPr/>
          <p:nvPr/>
        </p:nvSpPr>
        <p:spPr>
          <a:xfrm>
            <a:off x="53225" y="535000"/>
            <a:ext cx="573073" cy="572698"/>
          </a:xfrm>
          <a:custGeom>
            <a:rect b="b" l="l" r="r" t="t"/>
            <a:pathLst>
              <a:path extrusionOk="0" h="39750" w="39776">
                <a:moveTo>
                  <a:pt x="18848" y="0"/>
                </a:moveTo>
                <a:lnTo>
                  <a:pt x="18848" y="2081"/>
                </a:lnTo>
                <a:lnTo>
                  <a:pt x="16743" y="2081"/>
                </a:lnTo>
                <a:lnTo>
                  <a:pt x="16743" y="4186"/>
                </a:lnTo>
                <a:lnTo>
                  <a:pt x="14662" y="4186"/>
                </a:lnTo>
                <a:lnTo>
                  <a:pt x="14662" y="6266"/>
                </a:lnTo>
                <a:lnTo>
                  <a:pt x="12557" y="6266"/>
                </a:lnTo>
                <a:lnTo>
                  <a:pt x="12557" y="8371"/>
                </a:lnTo>
                <a:lnTo>
                  <a:pt x="18848" y="8371"/>
                </a:lnTo>
                <a:lnTo>
                  <a:pt x="18848" y="10452"/>
                </a:lnTo>
                <a:lnTo>
                  <a:pt x="18848" y="12557"/>
                </a:lnTo>
                <a:lnTo>
                  <a:pt x="18848" y="14637"/>
                </a:lnTo>
                <a:lnTo>
                  <a:pt x="18848" y="16742"/>
                </a:lnTo>
                <a:lnTo>
                  <a:pt x="18848" y="18823"/>
                </a:lnTo>
                <a:lnTo>
                  <a:pt x="8372" y="18823"/>
                </a:lnTo>
                <a:lnTo>
                  <a:pt x="8372" y="16742"/>
                </a:lnTo>
                <a:lnTo>
                  <a:pt x="8372" y="14637"/>
                </a:lnTo>
                <a:lnTo>
                  <a:pt x="8372" y="12557"/>
                </a:lnTo>
                <a:lnTo>
                  <a:pt x="6291" y="12557"/>
                </a:lnTo>
                <a:lnTo>
                  <a:pt x="6291" y="14637"/>
                </a:lnTo>
                <a:lnTo>
                  <a:pt x="4186" y="14637"/>
                </a:lnTo>
                <a:lnTo>
                  <a:pt x="4186" y="16742"/>
                </a:lnTo>
                <a:lnTo>
                  <a:pt x="2106" y="16742"/>
                </a:lnTo>
                <a:lnTo>
                  <a:pt x="2106" y="18823"/>
                </a:lnTo>
                <a:lnTo>
                  <a:pt x="1" y="18823"/>
                </a:lnTo>
                <a:lnTo>
                  <a:pt x="1" y="20928"/>
                </a:lnTo>
                <a:lnTo>
                  <a:pt x="2106" y="20928"/>
                </a:lnTo>
                <a:lnTo>
                  <a:pt x="2106" y="23008"/>
                </a:lnTo>
                <a:lnTo>
                  <a:pt x="4186" y="23008"/>
                </a:lnTo>
                <a:lnTo>
                  <a:pt x="4186" y="25113"/>
                </a:lnTo>
                <a:lnTo>
                  <a:pt x="6291" y="25113"/>
                </a:lnTo>
                <a:lnTo>
                  <a:pt x="6291" y="27193"/>
                </a:lnTo>
                <a:lnTo>
                  <a:pt x="8372" y="27193"/>
                </a:lnTo>
                <a:lnTo>
                  <a:pt x="8372" y="25113"/>
                </a:lnTo>
                <a:lnTo>
                  <a:pt x="8372" y="23008"/>
                </a:lnTo>
                <a:lnTo>
                  <a:pt x="8372" y="20928"/>
                </a:lnTo>
                <a:lnTo>
                  <a:pt x="18848" y="20928"/>
                </a:lnTo>
                <a:lnTo>
                  <a:pt x="18848" y="23008"/>
                </a:lnTo>
                <a:lnTo>
                  <a:pt x="18848" y="25113"/>
                </a:lnTo>
                <a:lnTo>
                  <a:pt x="18848" y="27193"/>
                </a:lnTo>
                <a:lnTo>
                  <a:pt x="18848" y="29299"/>
                </a:lnTo>
                <a:lnTo>
                  <a:pt x="18848" y="31379"/>
                </a:lnTo>
                <a:lnTo>
                  <a:pt x="12557" y="31379"/>
                </a:lnTo>
                <a:lnTo>
                  <a:pt x="12557" y="33484"/>
                </a:lnTo>
                <a:lnTo>
                  <a:pt x="14662" y="33484"/>
                </a:lnTo>
                <a:lnTo>
                  <a:pt x="14662" y="35564"/>
                </a:lnTo>
                <a:lnTo>
                  <a:pt x="16743" y="35564"/>
                </a:lnTo>
                <a:lnTo>
                  <a:pt x="16743" y="37670"/>
                </a:lnTo>
                <a:lnTo>
                  <a:pt x="18848" y="37670"/>
                </a:lnTo>
                <a:lnTo>
                  <a:pt x="18848" y="39750"/>
                </a:lnTo>
                <a:lnTo>
                  <a:pt x="20928" y="39750"/>
                </a:lnTo>
                <a:lnTo>
                  <a:pt x="20928" y="37670"/>
                </a:lnTo>
                <a:lnTo>
                  <a:pt x="23033" y="37670"/>
                </a:lnTo>
                <a:lnTo>
                  <a:pt x="23033" y="35564"/>
                </a:lnTo>
                <a:lnTo>
                  <a:pt x="25114" y="35564"/>
                </a:lnTo>
                <a:lnTo>
                  <a:pt x="25114" y="33484"/>
                </a:lnTo>
                <a:lnTo>
                  <a:pt x="27219" y="33484"/>
                </a:lnTo>
                <a:lnTo>
                  <a:pt x="27219" y="31379"/>
                </a:lnTo>
                <a:lnTo>
                  <a:pt x="20928" y="31379"/>
                </a:lnTo>
                <a:lnTo>
                  <a:pt x="20928" y="29299"/>
                </a:lnTo>
                <a:lnTo>
                  <a:pt x="20928" y="27193"/>
                </a:lnTo>
                <a:lnTo>
                  <a:pt x="20928" y="25113"/>
                </a:lnTo>
                <a:lnTo>
                  <a:pt x="20928" y="23008"/>
                </a:lnTo>
                <a:lnTo>
                  <a:pt x="20928" y="20928"/>
                </a:lnTo>
                <a:lnTo>
                  <a:pt x="31404" y="20928"/>
                </a:lnTo>
                <a:lnTo>
                  <a:pt x="31404" y="23008"/>
                </a:lnTo>
                <a:lnTo>
                  <a:pt x="31404" y="25113"/>
                </a:lnTo>
                <a:lnTo>
                  <a:pt x="31404" y="27193"/>
                </a:lnTo>
                <a:lnTo>
                  <a:pt x="33485" y="27193"/>
                </a:lnTo>
                <a:lnTo>
                  <a:pt x="33485" y="25113"/>
                </a:lnTo>
                <a:lnTo>
                  <a:pt x="35590" y="25113"/>
                </a:lnTo>
                <a:lnTo>
                  <a:pt x="35590" y="23008"/>
                </a:lnTo>
                <a:lnTo>
                  <a:pt x="37670" y="23008"/>
                </a:lnTo>
                <a:lnTo>
                  <a:pt x="37670" y="20928"/>
                </a:lnTo>
                <a:lnTo>
                  <a:pt x="39775" y="20928"/>
                </a:lnTo>
                <a:lnTo>
                  <a:pt x="39775" y="18823"/>
                </a:lnTo>
                <a:lnTo>
                  <a:pt x="37670" y="18823"/>
                </a:lnTo>
                <a:lnTo>
                  <a:pt x="37670" y="16742"/>
                </a:lnTo>
                <a:lnTo>
                  <a:pt x="35590" y="16742"/>
                </a:lnTo>
                <a:lnTo>
                  <a:pt x="35590" y="14637"/>
                </a:lnTo>
                <a:lnTo>
                  <a:pt x="33485" y="14637"/>
                </a:lnTo>
                <a:lnTo>
                  <a:pt x="33485" y="12557"/>
                </a:lnTo>
                <a:lnTo>
                  <a:pt x="31404" y="12557"/>
                </a:lnTo>
                <a:lnTo>
                  <a:pt x="31404" y="14637"/>
                </a:lnTo>
                <a:lnTo>
                  <a:pt x="31404" y="16742"/>
                </a:lnTo>
                <a:lnTo>
                  <a:pt x="31404" y="18823"/>
                </a:lnTo>
                <a:lnTo>
                  <a:pt x="20928" y="18823"/>
                </a:lnTo>
                <a:lnTo>
                  <a:pt x="20928" y="16742"/>
                </a:lnTo>
                <a:lnTo>
                  <a:pt x="20928" y="14637"/>
                </a:lnTo>
                <a:lnTo>
                  <a:pt x="20928" y="12557"/>
                </a:lnTo>
                <a:lnTo>
                  <a:pt x="20928" y="10452"/>
                </a:lnTo>
                <a:lnTo>
                  <a:pt x="20928" y="8371"/>
                </a:lnTo>
                <a:lnTo>
                  <a:pt x="27219" y="8371"/>
                </a:lnTo>
                <a:lnTo>
                  <a:pt x="27219" y="6266"/>
                </a:lnTo>
                <a:lnTo>
                  <a:pt x="25114" y="6266"/>
                </a:lnTo>
                <a:lnTo>
                  <a:pt x="25114" y="4186"/>
                </a:lnTo>
                <a:lnTo>
                  <a:pt x="23033" y="4186"/>
                </a:lnTo>
                <a:lnTo>
                  <a:pt x="23033" y="2081"/>
                </a:lnTo>
                <a:lnTo>
                  <a:pt x="20928" y="2081"/>
                </a:lnTo>
                <a:lnTo>
                  <a:pt x="2092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6"/>
          <p:cNvGrpSpPr/>
          <p:nvPr/>
        </p:nvGrpSpPr>
        <p:grpSpPr>
          <a:xfrm>
            <a:off x="8687886" y="3441436"/>
            <a:ext cx="363714" cy="575679"/>
            <a:chOff x="1656150" y="2404175"/>
            <a:chExt cx="627850" cy="993750"/>
          </a:xfrm>
        </p:grpSpPr>
        <p:sp>
          <p:nvSpPr>
            <p:cNvPr id="1325" name="Google Shape;1325;p6"/>
            <p:cNvSpPr/>
            <p:nvPr/>
          </p:nvSpPr>
          <p:spPr>
            <a:xfrm>
              <a:off x="1656150" y="2404175"/>
              <a:ext cx="627850" cy="993750"/>
            </a:xfrm>
            <a:custGeom>
              <a:rect b="b" l="l" r="r" t="t"/>
              <a:pathLst>
                <a:path extrusionOk="0" h="39750" w="25114">
                  <a:moveTo>
                    <a:pt x="1" y="0"/>
                  </a:moveTo>
                  <a:lnTo>
                    <a:pt x="1" y="35564"/>
                  </a:lnTo>
                  <a:lnTo>
                    <a:pt x="4186" y="35564"/>
                  </a:lnTo>
                  <a:lnTo>
                    <a:pt x="4186" y="33484"/>
                  </a:lnTo>
                  <a:lnTo>
                    <a:pt x="6291" y="33484"/>
                  </a:lnTo>
                  <a:lnTo>
                    <a:pt x="6291" y="31379"/>
                  </a:lnTo>
                  <a:lnTo>
                    <a:pt x="8372" y="31379"/>
                  </a:lnTo>
                  <a:lnTo>
                    <a:pt x="8372" y="29298"/>
                  </a:lnTo>
                  <a:lnTo>
                    <a:pt x="10477" y="29298"/>
                  </a:lnTo>
                  <a:lnTo>
                    <a:pt x="10477" y="33484"/>
                  </a:lnTo>
                  <a:lnTo>
                    <a:pt x="12557" y="33484"/>
                  </a:lnTo>
                  <a:lnTo>
                    <a:pt x="12557" y="37669"/>
                  </a:lnTo>
                  <a:lnTo>
                    <a:pt x="14662" y="37669"/>
                  </a:lnTo>
                  <a:lnTo>
                    <a:pt x="14662" y="39750"/>
                  </a:lnTo>
                  <a:lnTo>
                    <a:pt x="18848" y="39750"/>
                  </a:lnTo>
                  <a:lnTo>
                    <a:pt x="18848" y="37669"/>
                  </a:lnTo>
                  <a:lnTo>
                    <a:pt x="20928" y="37669"/>
                  </a:lnTo>
                  <a:lnTo>
                    <a:pt x="20928" y="33484"/>
                  </a:lnTo>
                  <a:lnTo>
                    <a:pt x="18848" y="33484"/>
                  </a:lnTo>
                  <a:lnTo>
                    <a:pt x="18848" y="29298"/>
                  </a:lnTo>
                  <a:lnTo>
                    <a:pt x="16743" y="29298"/>
                  </a:lnTo>
                  <a:lnTo>
                    <a:pt x="16743" y="27193"/>
                  </a:lnTo>
                  <a:lnTo>
                    <a:pt x="25114" y="27193"/>
                  </a:lnTo>
                  <a:lnTo>
                    <a:pt x="25114" y="25113"/>
                  </a:lnTo>
                  <a:lnTo>
                    <a:pt x="25114" y="23008"/>
                  </a:lnTo>
                  <a:lnTo>
                    <a:pt x="23033" y="23008"/>
                  </a:lnTo>
                  <a:lnTo>
                    <a:pt x="23033" y="20928"/>
                  </a:lnTo>
                  <a:lnTo>
                    <a:pt x="20928" y="20928"/>
                  </a:lnTo>
                  <a:lnTo>
                    <a:pt x="20928" y="18822"/>
                  </a:lnTo>
                  <a:lnTo>
                    <a:pt x="18848" y="18822"/>
                  </a:lnTo>
                  <a:lnTo>
                    <a:pt x="18848" y="16742"/>
                  </a:lnTo>
                  <a:lnTo>
                    <a:pt x="16743" y="16742"/>
                  </a:lnTo>
                  <a:lnTo>
                    <a:pt x="16743" y="14637"/>
                  </a:lnTo>
                  <a:lnTo>
                    <a:pt x="14662" y="14637"/>
                  </a:lnTo>
                  <a:lnTo>
                    <a:pt x="14662" y="12557"/>
                  </a:lnTo>
                  <a:lnTo>
                    <a:pt x="12557" y="12557"/>
                  </a:lnTo>
                  <a:lnTo>
                    <a:pt x="12557" y="10451"/>
                  </a:lnTo>
                  <a:lnTo>
                    <a:pt x="10477" y="10451"/>
                  </a:lnTo>
                  <a:lnTo>
                    <a:pt x="10477" y="8371"/>
                  </a:lnTo>
                  <a:lnTo>
                    <a:pt x="8372" y="8371"/>
                  </a:lnTo>
                  <a:lnTo>
                    <a:pt x="8372" y="6266"/>
                  </a:lnTo>
                  <a:lnTo>
                    <a:pt x="6291" y="6266"/>
                  </a:lnTo>
                  <a:lnTo>
                    <a:pt x="6291" y="4186"/>
                  </a:lnTo>
                  <a:lnTo>
                    <a:pt x="4186" y="4186"/>
                  </a:lnTo>
                  <a:lnTo>
                    <a:pt x="4186" y="2080"/>
                  </a:lnTo>
                  <a:lnTo>
                    <a:pt x="2106" y="2080"/>
                  </a:ln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
            <p:cNvSpPr/>
            <p:nvPr/>
          </p:nvSpPr>
          <p:spPr>
            <a:xfrm>
              <a:off x="1676975" y="2456175"/>
              <a:ext cx="83853"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
            <p:cNvSpPr/>
            <p:nvPr/>
          </p:nvSpPr>
          <p:spPr>
            <a:xfrm>
              <a:off x="1760800" y="250880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
            <p:cNvSpPr/>
            <p:nvPr/>
          </p:nvSpPr>
          <p:spPr>
            <a:xfrm>
              <a:off x="1813425" y="2560800"/>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
            <p:cNvSpPr/>
            <p:nvPr/>
          </p:nvSpPr>
          <p:spPr>
            <a:xfrm>
              <a:off x="1865425" y="2613450"/>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
            <p:cNvSpPr/>
            <p:nvPr/>
          </p:nvSpPr>
          <p:spPr>
            <a:xfrm>
              <a:off x="1918050" y="2665450"/>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
            <p:cNvSpPr/>
            <p:nvPr/>
          </p:nvSpPr>
          <p:spPr>
            <a:xfrm>
              <a:off x="1970075" y="2718075"/>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
            <p:cNvSpPr/>
            <p:nvPr/>
          </p:nvSpPr>
          <p:spPr>
            <a:xfrm>
              <a:off x="2022700" y="2770075"/>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
            <p:cNvSpPr/>
            <p:nvPr/>
          </p:nvSpPr>
          <p:spPr>
            <a:xfrm>
              <a:off x="2074700" y="2822725"/>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
            <p:cNvSpPr/>
            <p:nvPr/>
          </p:nvSpPr>
          <p:spPr>
            <a:xfrm>
              <a:off x="2127325" y="2874725"/>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
            <p:cNvSpPr/>
            <p:nvPr/>
          </p:nvSpPr>
          <p:spPr>
            <a:xfrm>
              <a:off x="2179350" y="292735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
            <p:cNvSpPr/>
            <p:nvPr/>
          </p:nvSpPr>
          <p:spPr>
            <a:xfrm>
              <a:off x="2231975" y="2979350"/>
              <a:ext cx="52025" cy="52650"/>
            </a:xfrm>
            <a:custGeom>
              <a:rect b="b" l="l" r="r" t="t"/>
              <a:pathLst>
                <a:path extrusionOk="0" h="2106"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
            <p:cNvSpPr/>
            <p:nvPr/>
          </p:nvSpPr>
          <p:spPr>
            <a:xfrm>
              <a:off x="2022700" y="3031975"/>
              <a:ext cx="261300" cy="52050"/>
            </a:xfrm>
            <a:custGeom>
              <a:rect b="b" l="l" r="r" t="t"/>
              <a:pathLst>
                <a:path extrusionOk="0" h="2082" w="10452">
                  <a:moveTo>
                    <a:pt x="0" y="1"/>
                  </a:moveTo>
                  <a:lnTo>
                    <a:pt x="0" y="2081"/>
                  </a:lnTo>
                  <a:lnTo>
                    <a:pt x="10452" y="2081"/>
                  </a:lnTo>
                  <a:lnTo>
                    <a:pt x="10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
            <p:cNvSpPr/>
            <p:nvPr/>
          </p:nvSpPr>
          <p:spPr>
            <a:xfrm>
              <a:off x="2022700" y="3084000"/>
              <a:ext cx="52025" cy="52650"/>
            </a:xfrm>
            <a:custGeom>
              <a:rect b="b" l="l" r="r" t="t"/>
              <a:pathLst>
                <a:path extrusionOk="0" h="2106" w="2081">
                  <a:moveTo>
                    <a:pt x="0" y="0"/>
                  </a:moveTo>
                  <a:lnTo>
                    <a:pt x="0" y="2105"/>
                  </a:lnTo>
                  <a:lnTo>
                    <a:pt x="2081" y="2105"/>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
            <p:cNvSpPr/>
            <p:nvPr/>
          </p:nvSpPr>
          <p:spPr>
            <a:xfrm>
              <a:off x="1865425" y="3084000"/>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
            <p:cNvSpPr/>
            <p:nvPr/>
          </p:nvSpPr>
          <p:spPr>
            <a:xfrm>
              <a:off x="1918050" y="3136625"/>
              <a:ext cx="52050" cy="104650"/>
            </a:xfrm>
            <a:custGeom>
              <a:rect b="b" l="l" r="r" t="t"/>
              <a:pathLst>
                <a:path extrusionOk="0" h="4186" w="2082">
                  <a:moveTo>
                    <a:pt x="1" y="0"/>
                  </a:moveTo>
                  <a:lnTo>
                    <a:pt x="1" y="4186"/>
                  </a:lnTo>
                  <a:lnTo>
                    <a:pt x="2081" y="418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
            <p:cNvSpPr/>
            <p:nvPr/>
          </p:nvSpPr>
          <p:spPr>
            <a:xfrm>
              <a:off x="1970075" y="3241250"/>
              <a:ext cx="52650" cy="104675"/>
            </a:xfrm>
            <a:custGeom>
              <a:rect b="b" l="l" r="r" t="t"/>
              <a:pathLst>
                <a:path extrusionOk="0" h="4187" w="2106">
                  <a:moveTo>
                    <a:pt x="0" y="1"/>
                  </a:moveTo>
                  <a:lnTo>
                    <a:pt x="0" y="4186"/>
                  </a:lnTo>
                  <a:lnTo>
                    <a:pt x="2105" y="418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
            <p:cNvSpPr/>
            <p:nvPr/>
          </p:nvSpPr>
          <p:spPr>
            <a:xfrm>
              <a:off x="2022700" y="3345900"/>
              <a:ext cx="104650" cy="52025"/>
            </a:xfrm>
            <a:custGeom>
              <a:rect b="b" l="l" r="r" t="t"/>
              <a:pathLst>
                <a:path extrusionOk="0" h="2081" w="4186">
                  <a:moveTo>
                    <a:pt x="0" y="0"/>
                  </a:moveTo>
                  <a:lnTo>
                    <a:pt x="0" y="2081"/>
                  </a:lnTo>
                  <a:lnTo>
                    <a:pt x="4186" y="208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
            <p:cNvSpPr/>
            <p:nvPr/>
          </p:nvSpPr>
          <p:spPr>
            <a:xfrm>
              <a:off x="2074700" y="3136625"/>
              <a:ext cx="52650" cy="104650"/>
            </a:xfrm>
            <a:custGeom>
              <a:rect b="b" l="l" r="r" t="t"/>
              <a:pathLst>
                <a:path extrusionOk="0" h="4186" w="2106">
                  <a:moveTo>
                    <a:pt x="1" y="0"/>
                  </a:moveTo>
                  <a:lnTo>
                    <a:pt x="1" y="4186"/>
                  </a:lnTo>
                  <a:lnTo>
                    <a:pt x="2106" y="418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
            <p:cNvSpPr/>
            <p:nvPr/>
          </p:nvSpPr>
          <p:spPr>
            <a:xfrm>
              <a:off x="2127325" y="3241250"/>
              <a:ext cx="52050" cy="104675"/>
            </a:xfrm>
            <a:custGeom>
              <a:rect b="b" l="l" r="r" t="t"/>
              <a:pathLst>
                <a:path extrusionOk="0" h="4187" w="2082">
                  <a:moveTo>
                    <a:pt x="1" y="1"/>
                  </a:moveTo>
                  <a:lnTo>
                    <a:pt x="1" y="4186"/>
                  </a:lnTo>
                  <a:lnTo>
                    <a:pt x="2081" y="418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
            <p:cNvSpPr/>
            <p:nvPr/>
          </p:nvSpPr>
          <p:spPr>
            <a:xfrm>
              <a:off x="1813425" y="3136625"/>
              <a:ext cx="52025" cy="52025"/>
            </a:xfrm>
            <a:custGeom>
              <a:rect b="b" l="l" r="r" t="t"/>
              <a:pathLst>
                <a:path extrusionOk="0" h="2081" w="2081">
                  <a:moveTo>
                    <a:pt x="0" y="0"/>
                  </a:moveTo>
                  <a:lnTo>
                    <a:pt x="0" y="2081"/>
                  </a:lnTo>
                  <a:lnTo>
                    <a:pt x="2081" y="2081"/>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
            <p:cNvSpPr/>
            <p:nvPr/>
          </p:nvSpPr>
          <p:spPr>
            <a:xfrm>
              <a:off x="1760800" y="3188625"/>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
            <p:cNvSpPr/>
            <p:nvPr/>
          </p:nvSpPr>
          <p:spPr>
            <a:xfrm>
              <a:off x="1708775" y="3241250"/>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
            <p:cNvSpPr/>
            <p:nvPr/>
          </p:nvSpPr>
          <p:spPr>
            <a:xfrm>
              <a:off x="1656150" y="2404175"/>
              <a:ext cx="52050" cy="889123"/>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49" name="Shape 1349"/>
        <p:cNvGrpSpPr/>
        <p:nvPr/>
      </p:nvGrpSpPr>
      <p:grpSpPr>
        <a:xfrm>
          <a:off x="0" y="0"/>
          <a:ext cx="0" cy="0"/>
          <a:chOff x="0" y="0"/>
          <a:chExt cx="0" cy="0"/>
        </a:xfrm>
      </p:grpSpPr>
      <p:grpSp>
        <p:nvGrpSpPr>
          <p:cNvPr id="1350" name="Google Shape;1350;p7"/>
          <p:cNvGrpSpPr/>
          <p:nvPr/>
        </p:nvGrpSpPr>
        <p:grpSpPr>
          <a:xfrm>
            <a:off x="5013235" y="478645"/>
            <a:ext cx="3883200" cy="1698900"/>
            <a:chOff x="5013235" y="478645"/>
            <a:chExt cx="3883200" cy="1698900"/>
          </a:xfrm>
        </p:grpSpPr>
        <p:sp>
          <p:nvSpPr>
            <p:cNvPr id="1351" name="Google Shape;1351;p7"/>
            <p:cNvSpPr/>
            <p:nvPr/>
          </p:nvSpPr>
          <p:spPr>
            <a:xfrm flipH="1">
              <a:off x="86537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
            <p:cNvSpPr/>
            <p:nvPr/>
          </p:nvSpPr>
          <p:spPr>
            <a:xfrm flipH="1">
              <a:off x="84110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
            <p:cNvSpPr/>
            <p:nvPr/>
          </p:nvSpPr>
          <p:spPr>
            <a:xfrm flipH="1">
              <a:off x="81683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
            <p:cNvSpPr/>
            <p:nvPr/>
          </p:nvSpPr>
          <p:spPr>
            <a:xfrm flipH="1">
              <a:off x="79256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
            <p:cNvSpPr/>
            <p:nvPr/>
          </p:nvSpPr>
          <p:spPr>
            <a:xfrm flipH="1">
              <a:off x="76829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
            <p:cNvSpPr/>
            <p:nvPr/>
          </p:nvSpPr>
          <p:spPr>
            <a:xfrm flipH="1">
              <a:off x="74402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
            <p:cNvSpPr/>
            <p:nvPr/>
          </p:nvSpPr>
          <p:spPr>
            <a:xfrm flipH="1">
              <a:off x="71975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
            <p:cNvSpPr/>
            <p:nvPr/>
          </p:nvSpPr>
          <p:spPr>
            <a:xfrm flipH="1">
              <a:off x="69548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
            <p:cNvSpPr/>
            <p:nvPr/>
          </p:nvSpPr>
          <p:spPr>
            <a:xfrm flipH="1">
              <a:off x="67121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
            <p:cNvSpPr/>
            <p:nvPr/>
          </p:nvSpPr>
          <p:spPr>
            <a:xfrm flipH="1">
              <a:off x="64694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
            <p:cNvSpPr/>
            <p:nvPr/>
          </p:nvSpPr>
          <p:spPr>
            <a:xfrm flipH="1">
              <a:off x="62267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
            <p:cNvSpPr/>
            <p:nvPr/>
          </p:nvSpPr>
          <p:spPr>
            <a:xfrm flipH="1">
              <a:off x="59840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
            <p:cNvSpPr/>
            <p:nvPr/>
          </p:nvSpPr>
          <p:spPr>
            <a:xfrm flipH="1">
              <a:off x="57413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
            <p:cNvSpPr/>
            <p:nvPr/>
          </p:nvSpPr>
          <p:spPr>
            <a:xfrm flipH="1">
              <a:off x="54986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
            <p:cNvSpPr/>
            <p:nvPr/>
          </p:nvSpPr>
          <p:spPr>
            <a:xfrm flipH="1">
              <a:off x="52559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
            <p:cNvSpPr/>
            <p:nvPr/>
          </p:nvSpPr>
          <p:spPr>
            <a:xfrm flipH="1">
              <a:off x="5013235" y="19348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
            <p:cNvSpPr/>
            <p:nvPr/>
          </p:nvSpPr>
          <p:spPr>
            <a:xfrm flipH="1">
              <a:off x="86537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
            <p:cNvSpPr/>
            <p:nvPr/>
          </p:nvSpPr>
          <p:spPr>
            <a:xfrm flipH="1">
              <a:off x="84110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
            <p:cNvSpPr/>
            <p:nvPr/>
          </p:nvSpPr>
          <p:spPr>
            <a:xfrm flipH="1">
              <a:off x="81683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
            <p:cNvSpPr/>
            <p:nvPr/>
          </p:nvSpPr>
          <p:spPr>
            <a:xfrm flipH="1">
              <a:off x="79256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
            <p:cNvSpPr/>
            <p:nvPr/>
          </p:nvSpPr>
          <p:spPr>
            <a:xfrm flipH="1">
              <a:off x="76829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
            <p:cNvSpPr/>
            <p:nvPr/>
          </p:nvSpPr>
          <p:spPr>
            <a:xfrm flipH="1">
              <a:off x="74402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
            <p:cNvSpPr/>
            <p:nvPr/>
          </p:nvSpPr>
          <p:spPr>
            <a:xfrm flipH="1">
              <a:off x="71975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
            <p:cNvSpPr/>
            <p:nvPr/>
          </p:nvSpPr>
          <p:spPr>
            <a:xfrm flipH="1">
              <a:off x="69548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
            <p:cNvSpPr/>
            <p:nvPr/>
          </p:nvSpPr>
          <p:spPr>
            <a:xfrm flipH="1">
              <a:off x="67121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
            <p:cNvSpPr/>
            <p:nvPr/>
          </p:nvSpPr>
          <p:spPr>
            <a:xfrm flipH="1">
              <a:off x="64694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
            <p:cNvSpPr/>
            <p:nvPr/>
          </p:nvSpPr>
          <p:spPr>
            <a:xfrm flipH="1">
              <a:off x="62267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
            <p:cNvSpPr/>
            <p:nvPr/>
          </p:nvSpPr>
          <p:spPr>
            <a:xfrm flipH="1">
              <a:off x="59840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
            <p:cNvSpPr/>
            <p:nvPr/>
          </p:nvSpPr>
          <p:spPr>
            <a:xfrm flipH="1">
              <a:off x="57413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
            <p:cNvSpPr/>
            <p:nvPr/>
          </p:nvSpPr>
          <p:spPr>
            <a:xfrm flipH="1">
              <a:off x="54986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
            <p:cNvSpPr/>
            <p:nvPr/>
          </p:nvSpPr>
          <p:spPr>
            <a:xfrm flipH="1">
              <a:off x="52559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
            <p:cNvSpPr/>
            <p:nvPr/>
          </p:nvSpPr>
          <p:spPr>
            <a:xfrm flipH="1">
              <a:off x="5013235" y="16921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
            <p:cNvSpPr/>
            <p:nvPr/>
          </p:nvSpPr>
          <p:spPr>
            <a:xfrm flipH="1">
              <a:off x="86537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
            <p:cNvSpPr/>
            <p:nvPr/>
          </p:nvSpPr>
          <p:spPr>
            <a:xfrm flipH="1">
              <a:off x="84110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
            <p:cNvSpPr/>
            <p:nvPr/>
          </p:nvSpPr>
          <p:spPr>
            <a:xfrm flipH="1">
              <a:off x="81683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
            <p:cNvSpPr/>
            <p:nvPr/>
          </p:nvSpPr>
          <p:spPr>
            <a:xfrm flipH="1">
              <a:off x="79256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
            <p:cNvSpPr/>
            <p:nvPr/>
          </p:nvSpPr>
          <p:spPr>
            <a:xfrm flipH="1">
              <a:off x="76829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
            <p:cNvSpPr/>
            <p:nvPr/>
          </p:nvSpPr>
          <p:spPr>
            <a:xfrm flipH="1">
              <a:off x="74402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
            <p:cNvSpPr/>
            <p:nvPr/>
          </p:nvSpPr>
          <p:spPr>
            <a:xfrm flipH="1">
              <a:off x="71975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
            <p:cNvSpPr/>
            <p:nvPr/>
          </p:nvSpPr>
          <p:spPr>
            <a:xfrm flipH="1">
              <a:off x="69548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
            <p:cNvSpPr/>
            <p:nvPr/>
          </p:nvSpPr>
          <p:spPr>
            <a:xfrm flipH="1">
              <a:off x="67121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
            <p:cNvSpPr/>
            <p:nvPr/>
          </p:nvSpPr>
          <p:spPr>
            <a:xfrm flipH="1">
              <a:off x="64694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
            <p:cNvSpPr/>
            <p:nvPr/>
          </p:nvSpPr>
          <p:spPr>
            <a:xfrm flipH="1">
              <a:off x="62267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
            <p:cNvSpPr/>
            <p:nvPr/>
          </p:nvSpPr>
          <p:spPr>
            <a:xfrm flipH="1">
              <a:off x="59840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
            <p:cNvSpPr/>
            <p:nvPr/>
          </p:nvSpPr>
          <p:spPr>
            <a:xfrm flipH="1">
              <a:off x="57413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
            <p:cNvSpPr/>
            <p:nvPr/>
          </p:nvSpPr>
          <p:spPr>
            <a:xfrm flipH="1">
              <a:off x="54986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
            <p:cNvSpPr/>
            <p:nvPr/>
          </p:nvSpPr>
          <p:spPr>
            <a:xfrm flipH="1">
              <a:off x="52559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
            <p:cNvSpPr/>
            <p:nvPr/>
          </p:nvSpPr>
          <p:spPr>
            <a:xfrm flipH="1">
              <a:off x="5013235" y="14494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
            <p:cNvSpPr/>
            <p:nvPr/>
          </p:nvSpPr>
          <p:spPr>
            <a:xfrm flipH="1">
              <a:off x="86537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
            <p:cNvSpPr/>
            <p:nvPr/>
          </p:nvSpPr>
          <p:spPr>
            <a:xfrm flipH="1">
              <a:off x="84110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
            <p:cNvSpPr/>
            <p:nvPr/>
          </p:nvSpPr>
          <p:spPr>
            <a:xfrm flipH="1">
              <a:off x="81683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
            <p:cNvSpPr/>
            <p:nvPr/>
          </p:nvSpPr>
          <p:spPr>
            <a:xfrm flipH="1">
              <a:off x="79256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
            <p:cNvSpPr/>
            <p:nvPr/>
          </p:nvSpPr>
          <p:spPr>
            <a:xfrm flipH="1">
              <a:off x="76829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
            <p:cNvSpPr/>
            <p:nvPr/>
          </p:nvSpPr>
          <p:spPr>
            <a:xfrm flipH="1">
              <a:off x="74402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
            <p:cNvSpPr/>
            <p:nvPr/>
          </p:nvSpPr>
          <p:spPr>
            <a:xfrm flipH="1">
              <a:off x="71975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
            <p:cNvSpPr/>
            <p:nvPr/>
          </p:nvSpPr>
          <p:spPr>
            <a:xfrm flipH="1">
              <a:off x="69548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
            <p:cNvSpPr/>
            <p:nvPr/>
          </p:nvSpPr>
          <p:spPr>
            <a:xfrm flipH="1">
              <a:off x="67121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
            <p:cNvSpPr/>
            <p:nvPr/>
          </p:nvSpPr>
          <p:spPr>
            <a:xfrm flipH="1">
              <a:off x="64694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
            <p:cNvSpPr/>
            <p:nvPr/>
          </p:nvSpPr>
          <p:spPr>
            <a:xfrm flipH="1">
              <a:off x="62267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
            <p:cNvSpPr/>
            <p:nvPr/>
          </p:nvSpPr>
          <p:spPr>
            <a:xfrm flipH="1">
              <a:off x="59840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
            <p:cNvSpPr/>
            <p:nvPr/>
          </p:nvSpPr>
          <p:spPr>
            <a:xfrm flipH="1">
              <a:off x="57413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
            <p:cNvSpPr/>
            <p:nvPr/>
          </p:nvSpPr>
          <p:spPr>
            <a:xfrm flipH="1">
              <a:off x="54986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
            <p:cNvSpPr/>
            <p:nvPr/>
          </p:nvSpPr>
          <p:spPr>
            <a:xfrm flipH="1">
              <a:off x="52559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
            <p:cNvSpPr/>
            <p:nvPr/>
          </p:nvSpPr>
          <p:spPr>
            <a:xfrm flipH="1">
              <a:off x="5013235" y="12067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
            <p:cNvSpPr/>
            <p:nvPr/>
          </p:nvSpPr>
          <p:spPr>
            <a:xfrm flipH="1">
              <a:off x="86537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
            <p:cNvSpPr/>
            <p:nvPr/>
          </p:nvSpPr>
          <p:spPr>
            <a:xfrm flipH="1">
              <a:off x="84110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
            <p:cNvSpPr/>
            <p:nvPr/>
          </p:nvSpPr>
          <p:spPr>
            <a:xfrm flipH="1">
              <a:off x="81683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
            <p:cNvSpPr/>
            <p:nvPr/>
          </p:nvSpPr>
          <p:spPr>
            <a:xfrm flipH="1">
              <a:off x="79256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
            <p:cNvSpPr/>
            <p:nvPr/>
          </p:nvSpPr>
          <p:spPr>
            <a:xfrm flipH="1">
              <a:off x="76829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
            <p:cNvSpPr/>
            <p:nvPr/>
          </p:nvSpPr>
          <p:spPr>
            <a:xfrm flipH="1">
              <a:off x="74402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
            <p:cNvSpPr/>
            <p:nvPr/>
          </p:nvSpPr>
          <p:spPr>
            <a:xfrm flipH="1">
              <a:off x="71975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
            <p:cNvSpPr/>
            <p:nvPr/>
          </p:nvSpPr>
          <p:spPr>
            <a:xfrm flipH="1">
              <a:off x="69548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
            <p:cNvSpPr/>
            <p:nvPr/>
          </p:nvSpPr>
          <p:spPr>
            <a:xfrm flipH="1">
              <a:off x="67121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
            <p:cNvSpPr/>
            <p:nvPr/>
          </p:nvSpPr>
          <p:spPr>
            <a:xfrm flipH="1">
              <a:off x="64694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
            <p:cNvSpPr/>
            <p:nvPr/>
          </p:nvSpPr>
          <p:spPr>
            <a:xfrm flipH="1">
              <a:off x="62267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
            <p:cNvSpPr/>
            <p:nvPr/>
          </p:nvSpPr>
          <p:spPr>
            <a:xfrm flipH="1">
              <a:off x="59840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
            <p:cNvSpPr/>
            <p:nvPr/>
          </p:nvSpPr>
          <p:spPr>
            <a:xfrm flipH="1">
              <a:off x="57413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
            <p:cNvSpPr/>
            <p:nvPr/>
          </p:nvSpPr>
          <p:spPr>
            <a:xfrm flipH="1">
              <a:off x="54986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
            <p:cNvSpPr/>
            <p:nvPr/>
          </p:nvSpPr>
          <p:spPr>
            <a:xfrm flipH="1">
              <a:off x="52559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
            <p:cNvSpPr/>
            <p:nvPr/>
          </p:nvSpPr>
          <p:spPr>
            <a:xfrm flipH="1">
              <a:off x="5013235" y="9640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
            <p:cNvSpPr/>
            <p:nvPr/>
          </p:nvSpPr>
          <p:spPr>
            <a:xfrm flipH="1">
              <a:off x="86537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
            <p:cNvSpPr/>
            <p:nvPr/>
          </p:nvSpPr>
          <p:spPr>
            <a:xfrm flipH="1">
              <a:off x="84110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
            <p:cNvSpPr/>
            <p:nvPr/>
          </p:nvSpPr>
          <p:spPr>
            <a:xfrm flipH="1">
              <a:off x="81683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
            <p:cNvSpPr/>
            <p:nvPr/>
          </p:nvSpPr>
          <p:spPr>
            <a:xfrm flipH="1">
              <a:off x="79256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
            <p:cNvSpPr/>
            <p:nvPr/>
          </p:nvSpPr>
          <p:spPr>
            <a:xfrm flipH="1">
              <a:off x="76829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
            <p:cNvSpPr/>
            <p:nvPr/>
          </p:nvSpPr>
          <p:spPr>
            <a:xfrm flipH="1">
              <a:off x="74402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
            <p:cNvSpPr/>
            <p:nvPr/>
          </p:nvSpPr>
          <p:spPr>
            <a:xfrm flipH="1">
              <a:off x="71975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
            <p:cNvSpPr/>
            <p:nvPr/>
          </p:nvSpPr>
          <p:spPr>
            <a:xfrm flipH="1">
              <a:off x="69548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
            <p:cNvSpPr/>
            <p:nvPr/>
          </p:nvSpPr>
          <p:spPr>
            <a:xfrm flipH="1">
              <a:off x="67121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
            <p:cNvSpPr/>
            <p:nvPr/>
          </p:nvSpPr>
          <p:spPr>
            <a:xfrm flipH="1">
              <a:off x="64694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
            <p:cNvSpPr/>
            <p:nvPr/>
          </p:nvSpPr>
          <p:spPr>
            <a:xfrm flipH="1">
              <a:off x="62267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
            <p:cNvSpPr/>
            <p:nvPr/>
          </p:nvSpPr>
          <p:spPr>
            <a:xfrm flipH="1">
              <a:off x="59840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
            <p:cNvSpPr/>
            <p:nvPr/>
          </p:nvSpPr>
          <p:spPr>
            <a:xfrm flipH="1">
              <a:off x="57413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
            <p:cNvSpPr/>
            <p:nvPr/>
          </p:nvSpPr>
          <p:spPr>
            <a:xfrm flipH="1">
              <a:off x="54986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
            <p:cNvSpPr/>
            <p:nvPr/>
          </p:nvSpPr>
          <p:spPr>
            <a:xfrm flipH="1">
              <a:off x="52559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
            <p:cNvSpPr/>
            <p:nvPr/>
          </p:nvSpPr>
          <p:spPr>
            <a:xfrm flipH="1">
              <a:off x="5013235" y="7213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
            <p:cNvSpPr/>
            <p:nvPr/>
          </p:nvSpPr>
          <p:spPr>
            <a:xfrm flipH="1">
              <a:off x="86537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
            <p:cNvSpPr/>
            <p:nvPr/>
          </p:nvSpPr>
          <p:spPr>
            <a:xfrm flipH="1">
              <a:off x="84110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
            <p:cNvSpPr/>
            <p:nvPr/>
          </p:nvSpPr>
          <p:spPr>
            <a:xfrm flipH="1">
              <a:off x="81683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
            <p:cNvSpPr/>
            <p:nvPr/>
          </p:nvSpPr>
          <p:spPr>
            <a:xfrm flipH="1">
              <a:off x="79256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
            <p:cNvSpPr/>
            <p:nvPr/>
          </p:nvSpPr>
          <p:spPr>
            <a:xfrm flipH="1">
              <a:off x="76829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
            <p:cNvSpPr/>
            <p:nvPr/>
          </p:nvSpPr>
          <p:spPr>
            <a:xfrm flipH="1">
              <a:off x="74402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
            <p:cNvSpPr/>
            <p:nvPr/>
          </p:nvSpPr>
          <p:spPr>
            <a:xfrm flipH="1">
              <a:off x="71975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
            <p:cNvSpPr/>
            <p:nvPr/>
          </p:nvSpPr>
          <p:spPr>
            <a:xfrm flipH="1">
              <a:off x="69548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
            <p:cNvSpPr/>
            <p:nvPr/>
          </p:nvSpPr>
          <p:spPr>
            <a:xfrm flipH="1">
              <a:off x="67121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
            <p:cNvSpPr/>
            <p:nvPr/>
          </p:nvSpPr>
          <p:spPr>
            <a:xfrm flipH="1">
              <a:off x="64694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
            <p:cNvSpPr/>
            <p:nvPr/>
          </p:nvSpPr>
          <p:spPr>
            <a:xfrm flipH="1">
              <a:off x="62267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
            <p:cNvSpPr/>
            <p:nvPr/>
          </p:nvSpPr>
          <p:spPr>
            <a:xfrm flipH="1">
              <a:off x="59840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
            <p:cNvSpPr/>
            <p:nvPr/>
          </p:nvSpPr>
          <p:spPr>
            <a:xfrm flipH="1">
              <a:off x="57413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
            <p:cNvSpPr/>
            <p:nvPr/>
          </p:nvSpPr>
          <p:spPr>
            <a:xfrm flipH="1">
              <a:off x="54986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
            <p:cNvSpPr/>
            <p:nvPr/>
          </p:nvSpPr>
          <p:spPr>
            <a:xfrm flipH="1">
              <a:off x="52559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
            <p:cNvSpPr/>
            <p:nvPr/>
          </p:nvSpPr>
          <p:spPr>
            <a:xfrm flipH="1">
              <a:off x="5013235" y="47864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7"/>
          <p:cNvSpPr txBox="1"/>
          <p:nvPr>
            <p:ph idx="1" type="body"/>
          </p:nvPr>
        </p:nvSpPr>
        <p:spPr>
          <a:xfrm>
            <a:off x="919850" y="1654475"/>
            <a:ext cx="3322200" cy="291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1464" name="Google Shape;1464;p7"/>
          <p:cNvSpPr txBox="1"/>
          <p:nvPr>
            <p:ph type="title"/>
          </p:nvPr>
        </p:nvSpPr>
        <p:spPr>
          <a:xfrm>
            <a:off x="720000" y="475488"/>
            <a:ext cx="7717500" cy="640200"/>
          </a:xfrm>
          <a:prstGeom prst="rect">
            <a:avLst/>
          </a:prstGeom>
          <a:effectLst>
            <a:outerShdw rotWithShape="0" algn="bl" dir="2580000" dist="114300">
              <a:srgbClr val="000000"/>
            </a:outerShdw>
          </a:effectLst>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65" name="Shape 1465"/>
        <p:cNvGrpSpPr/>
        <p:nvPr/>
      </p:nvGrpSpPr>
      <p:grpSpPr>
        <a:xfrm>
          <a:off x="0" y="0"/>
          <a:ext cx="0" cy="0"/>
          <a:chOff x="0" y="0"/>
          <a:chExt cx="0" cy="0"/>
        </a:xfrm>
      </p:grpSpPr>
      <p:grpSp>
        <p:nvGrpSpPr>
          <p:cNvPr id="1466" name="Google Shape;1466;p8"/>
          <p:cNvGrpSpPr/>
          <p:nvPr/>
        </p:nvGrpSpPr>
        <p:grpSpPr>
          <a:xfrm>
            <a:off x="5018099" y="2961608"/>
            <a:ext cx="4125900" cy="2184300"/>
            <a:chOff x="715100" y="-2035675"/>
            <a:chExt cx="4125900" cy="2184300"/>
          </a:xfrm>
        </p:grpSpPr>
        <p:sp>
          <p:nvSpPr>
            <p:cNvPr id="1467" name="Google Shape;1467;p8"/>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8"/>
          <p:cNvGrpSpPr/>
          <p:nvPr/>
        </p:nvGrpSpPr>
        <p:grpSpPr>
          <a:xfrm>
            <a:off x="280822" y="292652"/>
            <a:ext cx="4125900" cy="2184300"/>
            <a:chOff x="715100" y="-2035675"/>
            <a:chExt cx="4125900" cy="2184300"/>
          </a:xfrm>
        </p:grpSpPr>
        <p:sp>
          <p:nvSpPr>
            <p:cNvPr id="1621" name="Google Shape;1621;p8"/>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8"/>
          <p:cNvGrpSpPr/>
          <p:nvPr/>
        </p:nvGrpSpPr>
        <p:grpSpPr>
          <a:xfrm>
            <a:off x="766425" y="535000"/>
            <a:ext cx="7611000" cy="4073400"/>
            <a:chOff x="766425" y="535000"/>
            <a:chExt cx="7611000" cy="4073400"/>
          </a:xfrm>
        </p:grpSpPr>
        <p:sp>
          <p:nvSpPr>
            <p:cNvPr id="1775" name="Google Shape;1775;p8"/>
            <p:cNvSpPr/>
            <p:nvPr/>
          </p:nvSpPr>
          <p:spPr>
            <a:xfrm>
              <a:off x="766425" y="535000"/>
              <a:ext cx="7611000" cy="4073400"/>
            </a:xfrm>
            <a:prstGeom prst="rect">
              <a:avLst/>
            </a:prstGeom>
            <a:solidFill>
              <a:schemeClr val="accent1"/>
            </a:solidFill>
            <a:ln cap="flat" cmpd="sng" w="19050">
              <a:solidFill>
                <a:schemeClr val="dk1"/>
              </a:solidFill>
              <a:prstDash val="solid"/>
              <a:round/>
              <a:headEnd len="sm" w="sm" type="none"/>
              <a:tailEnd len="sm" w="sm" type="none"/>
            </a:ln>
            <a:effectLst>
              <a:outerShdw rotWithShape="0" algn="bl" dir="2640000" dist="1143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
            <p:cNvSpPr/>
            <p:nvPr/>
          </p:nvSpPr>
          <p:spPr>
            <a:xfrm>
              <a:off x="766425" y="535000"/>
              <a:ext cx="7611000" cy="2427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7" name="Google Shape;1777;p8"/>
            <p:cNvGrpSpPr/>
            <p:nvPr/>
          </p:nvGrpSpPr>
          <p:grpSpPr>
            <a:xfrm>
              <a:off x="7713036" y="574270"/>
              <a:ext cx="634685" cy="168300"/>
              <a:chOff x="7755386" y="279729"/>
              <a:chExt cx="634685" cy="168300"/>
            </a:xfrm>
          </p:grpSpPr>
          <p:sp>
            <p:nvSpPr>
              <p:cNvPr id="1778" name="Google Shape;1778;p8"/>
              <p:cNvSpPr/>
              <p:nvPr/>
            </p:nvSpPr>
            <p:spPr>
              <a:xfrm>
                <a:off x="8221771" y="279729"/>
                <a:ext cx="168300" cy="168300"/>
              </a:xfrm>
              <a:prstGeom prst="mathMultiply">
                <a:avLst>
                  <a:gd fmla="val 0" name="adj1"/>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8"/>
              <p:cNvGrpSpPr/>
              <p:nvPr/>
            </p:nvGrpSpPr>
            <p:grpSpPr>
              <a:xfrm>
                <a:off x="8004462" y="307924"/>
                <a:ext cx="112019" cy="112144"/>
                <a:chOff x="7914618" y="539287"/>
                <a:chExt cx="112019" cy="112144"/>
              </a:xfrm>
            </p:grpSpPr>
            <p:sp>
              <p:nvSpPr>
                <p:cNvPr id="1780" name="Google Shape;1780;p8"/>
                <p:cNvSpPr/>
                <p:nvPr/>
              </p:nvSpPr>
              <p:spPr>
                <a:xfrm>
                  <a:off x="7914618" y="539287"/>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
                <p:cNvSpPr/>
                <p:nvPr/>
              </p:nvSpPr>
              <p:spPr>
                <a:xfrm>
                  <a:off x="7943837" y="568632"/>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82" name="Google Shape;1782;p8"/>
              <p:cNvCxnSpPr/>
              <p:nvPr/>
            </p:nvCxnSpPr>
            <p:spPr>
              <a:xfrm>
                <a:off x="7755386" y="411324"/>
                <a:ext cx="109500" cy="0"/>
              </a:xfrm>
              <a:prstGeom prst="straightConnector1">
                <a:avLst/>
              </a:prstGeom>
              <a:noFill/>
              <a:ln cap="rnd" cmpd="sng" w="19050">
                <a:solidFill>
                  <a:schemeClr val="dk1"/>
                </a:solidFill>
                <a:prstDash val="solid"/>
                <a:round/>
                <a:headEnd len="med" w="med" type="none"/>
                <a:tailEnd len="med" w="med" type="none"/>
              </a:ln>
            </p:spPr>
          </p:cxnSp>
        </p:grpSp>
      </p:grpSp>
      <p:sp>
        <p:nvSpPr>
          <p:cNvPr id="1783" name="Google Shape;1783;p8"/>
          <p:cNvSpPr txBox="1"/>
          <p:nvPr>
            <p:ph type="title"/>
          </p:nvPr>
        </p:nvSpPr>
        <p:spPr>
          <a:xfrm>
            <a:off x="1388100" y="1211500"/>
            <a:ext cx="6367800" cy="30252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84" name="Shape 1784"/>
        <p:cNvGrpSpPr/>
        <p:nvPr/>
      </p:nvGrpSpPr>
      <p:grpSpPr>
        <a:xfrm>
          <a:off x="0" y="0"/>
          <a:ext cx="0" cy="0"/>
          <a:chOff x="0" y="0"/>
          <a:chExt cx="0" cy="0"/>
        </a:xfrm>
      </p:grpSpPr>
      <p:grpSp>
        <p:nvGrpSpPr>
          <p:cNvPr id="1785" name="Google Shape;1785;p9"/>
          <p:cNvGrpSpPr/>
          <p:nvPr/>
        </p:nvGrpSpPr>
        <p:grpSpPr>
          <a:xfrm flipH="1">
            <a:off x="4505451" y="243008"/>
            <a:ext cx="4125900" cy="2184300"/>
            <a:chOff x="715100" y="-2035675"/>
            <a:chExt cx="4125900" cy="2184300"/>
          </a:xfrm>
        </p:grpSpPr>
        <p:sp>
          <p:nvSpPr>
            <p:cNvPr id="1786" name="Google Shape;1786;p9"/>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9"/>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9"/>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9"/>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9"/>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9"/>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9"/>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9"/>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9"/>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9"/>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9"/>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9"/>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9"/>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9"/>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9"/>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9"/>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9"/>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9"/>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9"/>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9"/>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9"/>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9"/>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9"/>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9"/>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9"/>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9"/>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9"/>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9"/>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9"/>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9"/>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9"/>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9"/>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9"/>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9"/>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9"/>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9"/>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9"/>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9"/>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9"/>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9"/>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9"/>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9"/>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9"/>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9"/>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9"/>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9"/>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9"/>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9"/>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9"/>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9"/>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9"/>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9"/>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9"/>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9"/>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9"/>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9"/>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9"/>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9"/>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9"/>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9"/>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9"/>
          <p:cNvGrpSpPr/>
          <p:nvPr/>
        </p:nvGrpSpPr>
        <p:grpSpPr>
          <a:xfrm>
            <a:off x="228681" y="2685784"/>
            <a:ext cx="4125900" cy="2184300"/>
            <a:chOff x="715100" y="-2035675"/>
            <a:chExt cx="4125900" cy="2184300"/>
          </a:xfrm>
        </p:grpSpPr>
        <p:sp>
          <p:nvSpPr>
            <p:cNvPr id="1940" name="Google Shape;1940;p9"/>
            <p:cNvSpPr/>
            <p:nvPr/>
          </p:nvSpPr>
          <p:spPr>
            <a:xfrm>
              <a:off x="715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9"/>
            <p:cNvSpPr/>
            <p:nvPr/>
          </p:nvSpPr>
          <p:spPr>
            <a:xfrm>
              <a:off x="957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9"/>
            <p:cNvSpPr/>
            <p:nvPr/>
          </p:nvSpPr>
          <p:spPr>
            <a:xfrm>
              <a:off x="1200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9"/>
            <p:cNvSpPr/>
            <p:nvPr/>
          </p:nvSpPr>
          <p:spPr>
            <a:xfrm>
              <a:off x="1443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9"/>
            <p:cNvSpPr/>
            <p:nvPr/>
          </p:nvSpPr>
          <p:spPr>
            <a:xfrm>
              <a:off x="1685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9"/>
            <p:cNvSpPr/>
            <p:nvPr/>
          </p:nvSpPr>
          <p:spPr>
            <a:xfrm>
              <a:off x="1928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9"/>
            <p:cNvSpPr/>
            <p:nvPr/>
          </p:nvSpPr>
          <p:spPr>
            <a:xfrm>
              <a:off x="2171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
            <p:cNvSpPr/>
            <p:nvPr/>
          </p:nvSpPr>
          <p:spPr>
            <a:xfrm>
              <a:off x="24140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9"/>
            <p:cNvSpPr/>
            <p:nvPr/>
          </p:nvSpPr>
          <p:spPr>
            <a:xfrm>
              <a:off x="26567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
            <p:cNvSpPr/>
            <p:nvPr/>
          </p:nvSpPr>
          <p:spPr>
            <a:xfrm>
              <a:off x="28994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9"/>
            <p:cNvSpPr/>
            <p:nvPr/>
          </p:nvSpPr>
          <p:spPr>
            <a:xfrm>
              <a:off x="31421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
            <p:cNvSpPr/>
            <p:nvPr/>
          </p:nvSpPr>
          <p:spPr>
            <a:xfrm>
              <a:off x="33848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9"/>
            <p:cNvSpPr/>
            <p:nvPr/>
          </p:nvSpPr>
          <p:spPr>
            <a:xfrm>
              <a:off x="36275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
            <p:cNvSpPr/>
            <p:nvPr/>
          </p:nvSpPr>
          <p:spPr>
            <a:xfrm>
              <a:off x="38702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9"/>
            <p:cNvSpPr/>
            <p:nvPr/>
          </p:nvSpPr>
          <p:spPr>
            <a:xfrm>
              <a:off x="41129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
            <p:cNvSpPr/>
            <p:nvPr/>
          </p:nvSpPr>
          <p:spPr>
            <a:xfrm>
              <a:off x="43556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9"/>
            <p:cNvSpPr/>
            <p:nvPr/>
          </p:nvSpPr>
          <p:spPr>
            <a:xfrm>
              <a:off x="4598300" y="-940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
            <p:cNvSpPr/>
            <p:nvPr/>
          </p:nvSpPr>
          <p:spPr>
            <a:xfrm>
              <a:off x="715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9"/>
            <p:cNvSpPr/>
            <p:nvPr/>
          </p:nvSpPr>
          <p:spPr>
            <a:xfrm>
              <a:off x="957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
            <p:cNvSpPr/>
            <p:nvPr/>
          </p:nvSpPr>
          <p:spPr>
            <a:xfrm>
              <a:off x="1200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9"/>
            <p:cNvSpPr/>
            <p:nvPr/>
          </p:nvSpPr>
          <p:spPr>
            <a:xfrm>
              <a:off x="1443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
            <p:cNvSpPr/>
            <p:nvPr/>
          </p:nvSpPr>
          <p:spPr>
            <a:xfrm>
              <a:off x="1685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9"/>
            <p:cNvSpPr/>
            <p:nvPr/>
          </p:nvSpPr>
          <p:spPr>
            <a:xfrm>
              <a:off x="1928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
            <p:cNvSpPr/>
            <p:nvPr/>
          </p:nvSpPr>
          <p:spPr>
            <a:xfrm>
              <a:off x="2171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9"/>
            <p:cNvSpPr/>
            <p:nvPr/>
          </p:nvSpPr>
          <p:spPr>
            <a:xfrm>
              <a:off x="24140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
            <p:cNvSpPr/>
            <p:nvPr/>
          </p:nvSpPr>
          <p:spPr>
            <a:xfrm>
              <a:off x="26567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9"/>
            <p:cNvSpPr/>
            <p:nvPr/>
          </p:nvSpPr>
          <p:spPr>
            <a:xfrm>
              <a:off x="28994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9"/>
            <p:cNvSpPr/>
            <p:nvPr/>
          </p:nvSpPr>
          <p:spPr>
            <a:xfrm>
              <a:off x="31421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9"/>
            <p:cNvSpPr/>
            <p:nvPr/>
          </p:nvSpPr>
          <p:spPr>
            <a:xfrm>
              <a:off x="33848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9"/>
            <p:cNvSpPr/>
            <p:nvPr/>
          </p:nvSpPr>
          <p:spPr>
            <a:xfrm>
              <a:off x="36275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9"/>
            <p:cNvSpPr/>
            <p:nvPr/>
          </p:nvSpPr>
          <p:spPr>
            <a:xfrm>
              <a:off x="38702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9"/>
            <p:cNvSpPr/>
            <p:nvPr/>
          </p:nvSpPr>
          <p:spPr>
            <a:xfrm>
              <a:off x="41129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9"/>
            <p:cNvSpPr/>
            <p:nvPr/>
          </p:nvSpPr>
          <p:spPr>
            <a:xfrm>
              <a:off x="43556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9"/>
            <p:cNvSpPr/>
            <p:nvPr/>
          </p:nvSpPr>
          <p:spPr>
            <a:xfrm>
              <a:off x="4598300" y="-3367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9"/>
            <p:cNvSpPr/>
            <p:nvPr/>
          </p:nvSpPr>
          <p:spPr>
            <a:xfrm>
              <a:off x="715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9"/>
            <p:cNvSpPr/>
            <p:nvPr/>
          </p:nvSpPr>
          <p:spPr>
            <a:xfrm>
              <a:off x="957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9"/>
            <p:cNvSpPr/>
            <p:nvPr/>
          </p:nvSpPr>
          <p:spPr>
            <a:xfrm>
              <a:off x="1200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9"/>
            <p:cNvSpPr/>
            <p:nvPr/>
          </p:nvSpPr>
          <p:spPr>
            <a:xfrm>
              <a:off x="1443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
            <p:cNvSpPr/>
            <p:nvPr/>
          </p:nvSpPr>
          <p:spPr>
            <a:xfrm>
              <a:off x="1685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9"/>
            <p:cNvSpPr/>
            <p:nvPr/>
          </p:nvSpPr>
          <p:spPr>
            <a:xfrm>
              <a:off x="1928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
            <p:cNvSpPr/>
            <p:nvPr/>
          </p:nvSpPr>
          <p:spPr>
            <a:xfrm>
              <a:off x="2171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9"/>
            <p:cNvSpPr/>
            <p:nvPr/>
          </p:nvSpPr>
          <p:spPr>
            <a:xfrm>
              <a:off x="24140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
            <p:cNvSpPr/>
            <p:nvPr/>
          </p:nvSpPr>
          <p:spPr>
            <a:xfrm>
              <a:off x="26567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9"/>
            <p:cNvSpPr/>
            <p:nvPr/>
          </p:nvSpPr>
          <p:spPr>
            <a:xfrm>
              <a:off x="28994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
            <p:cNvSpPr/>
            <p:nvPr/>
          </p:nvSpPr>
          <p:spPr>
            <a:xfrm>
              <a:off x="31421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9"/>
            <p:cNvSpPr/>
            <p:nvPr/>
          </p:nvSpPr>
          <p:spPr>
            <a:xfrm>
              <a:off x="33848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
            <p:cNvSpPr/>
            <p:nvPr/>
          </p:nvSpPr>
          <p:spPr>
            <a:xfrm>
              <a:off x="36275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9"/>
            <p:cNvSpPr/>
            <p:nvPr/>
          </p:nvSpPr>
          <p:spPr>
            <a:xfrm>
              <a:off x="38702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
            <p:cNvSpPr/>
            <p:nvPr/>
          </p:nvSpPr>
          <p:spPr>
            <a:xfrm>
              <a:off x="41129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9"/>
            <p:cNvSpPr/>
            <p:nvPr/>
          </p:nvSpPr>
          <p:spPr>
            <a:xfrm>
              <a:off x="43556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
            <p:cNvSpPr/>
            <p:nvPr/>
          </p:nvSpPr>
          <p:spPr>
            <a:xfrm>
              <a:off x="4598300" y="-5794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9"/>
            <p:cNvSpPr/>
            <p:nvPr/>
          </p:nvSpPr>
          <p:spPr>
            <a:xfrm>
              <a:off x="715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
            <p:cNvSpPr/>
            <p:nvPr/>
          </p:nvSpPr>
          <p:spPr>
            <a:xfrm>
              <a:off x="957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9"/>
            <p:cNvSpPr/>
            <p:nvPr/>
          </p:nvSpPr>
          <p:spPr>
            <a:xfrm>
              <a:off x="1200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
            <p:cNvSpPr/>
            <p:nvPr/>
          </p:nvSpPr>
          <p:spPr>
            <a:xfrm>
              <a:off x="1443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9"/>
            <p:cNvSpPr/>
            <p:nvPr/>
          </p:nvSpPr>
          <p:spPr>
            <a:xfrm>
              <a:off x="1685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
            <p:cNvSpPr/>
            <p:nvPr/>
          </p:nvSpPr>
          <p:spPr>
            <a:xfrm>
              <a:off x="1928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9"/>
            <p:cNvSpPr/>
            <p:nvPr/>
          </p:nvSpPr>
          <p:spPr>
            <a:xfrm>
              <a:off x="2171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9"/>
            <p:cNvSpPr/>
            <p:nvPr/>
          </p:nvSpPr>
          <p:spPr>
            <a:xfrm>
              <a:off x="24140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9"/>
            <p:cNvSpPr/>
            <p:nvPr/>
          </p:nvSpPr>
          <p:spPr>
            <a:xfrm>
              <a:off x="26567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9"/>
            <p:cNvSpPr/>
            <p:nvPr/>
          </p:nvSpPr>
          <p:spPr>
            <a:xfrm>
              <a:off x="28994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9"/>
            <p:cNvSpPr/>
            <p:nvPr/>
          </p:nvSpPr>
          <p:spPr>
            <a:xfrm>
              <a:off x="31421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9"/>
            <p:cNvSpPr/>
            <p:nvPr/>
          </p:nvSpPr>
          <p:spPr>
            <a:xfrm>
              <a:off x="33848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9"/>
            <p:cNvSpPr/>
            <p:nvPr/>
          </p:nvSpPr>
          <p:spPr>
            <a:xfrm>
              <a:off x="36275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9"/>
            <p:cNvSpPr/>
            <p:nvPr/>
          </p:nvSpPr>
          <p:spPr>
            <a:xfrm>
              <a:off x="38702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9"/>
            <p:cNvSpPr/>
            <p:nvPr/>
          </p:nvSpPr>
          <p:spPr>
            <a:xfrm>
              <a:off x="41129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9"/>
            <p:cNvSpPr/>
            <p:nvPr/>
          </p:nvSpPr>
          <p:spPr>
            <a:xfrm>
              <a:off x="43556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9"/>
            <p:cNvSpPr/>
            <p:nvPr/>
          </p:nvSpPr>
          <p:spPr>
            <a:xfrm>
              <a:off x="4598300" y="-8221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9"/>
            <p:cNvSpPr/>
            <p:nvPr/>
          </p:nvSpPr>
          <p:spPr>
            <a:xfrm>
              <a:off x="715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9"/>
            <p:cNvSpPr/>
            <p:nvPr/>
          </p:nvSpPr>
          <p:spPr>
            <a:xfrm>
              <a:off x="957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9"/>
            <p:cNvSpPr/>
            <p:nvPr/>
          </p:nvSpPr>
          <p:spPr>
            <a:xfrm>
              <a:off x="1200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9"/>
            <p:cNvSpPr/>
            <p:nvPr/>
          </p:nvSpPr>
          <p:spPr>
            <a:xfrm>
              <a:off x="1443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9"/>
            <p:cNvSpPr/>
            <p:nvPr/>
          </p:nvSpPr>
          <p:spPr>
            <a:xfrm>
              <a:off x="1685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9"/>
            <p:cNvSpPr/>
            <p:nvPr/>
          </p:nvSpPr>
          <p:spPr>
            <a:xfrm>
              <a:off x="1928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9"/>
            <p:cNvSpPr/>
            <p:nvPr/>
          </p:nvSpPr>
          <p:spPr>
            <a:xfrm>
              <a:off x="2171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9"/>
            <p:cNvSpPr/>
            <p:nvPr/>
          </p:nvSpPr>
          <p:spPr>
            <a:xfrm>
              <a:off x="24140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9"/>
            <p:cNvSpPr/>
            <p:nvPr/>
          </p:nvSpPr>
          <p:spPr>
            <a:xfrm>
              <a:off x="26567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9"/>
            <p:cNvSpPr/>
            <p:nvPr/>
          </p:nvSpPr>
          <p:spPr>
            <a:xfrm>
              <a:off x="28994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9"/>
            <p:cNvSpPr/>
            <p:nvPr/>
          </p:nvSpPr>
          <p:spPr>
            <a:xfrm>
              <a:off x="31421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9"/>
            <p:cNvSpPr/>
            <p:nvPr/>
          </p:nvSpPr>
          <p:spPr>
            <a:xfrm>
              <a:off x="33848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9"/>
            <p:cNvSpPr/>
            <p:nvPr/>
          </p:nvSpPr>
          <p:spPr>
            <a:xfrm>
              <a:off x="36275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9"/>
            <p:cNvSpPr/>
            <p:nvPr/>
          </p:nvSpPr>
          <p:spPr>
            <a:xfrm>
              <a:off x="38702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9"/>
            <p:cNvSpPr/>
            <p:nvPr/>
          </p:nvSpPr>
          <p:spPr>
            <a:xfrm>
              <a:off x="41129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9"/>
            <p:cNvSpPr/>
            <p:nvPr/>
          </p:nvSpPr>
          <p:spPr>
            <a:xfrm>
              <a:off x="43556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9"/>
            <p:cNvSpPr/>
            <p:nvPr/>
          </p:nvSpPr>
          <p:spPr>
            <a:xfrm>
              <a:off x="4598300" y="-10648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9"/>
            <p:cNvSpPr/>
            <p:nvPr/>
          </p:nvSpPr>
          <p:spPr>
            <a:xfrm>
              <a:off x="715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9"/>
            <p:cNvSpPr/>
            <p:nvPr/>
          </p:nvSpPr>
          <p:spPr>
            <a:xfrm>
              <a:off x="957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9"/>
            <p:cNvSpPr/>
            <p:nvPr/>
          </p:nvSpPr>
          <p:spPr>
            <a:xfrm>
              <a:off x="1200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9"/>
            <p:cNvSpPr/>
            <p:nvPr/>
          </p:nvSpPr>
          <p:spPr>
            <a:xfrm>
              <a:off x="1443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9"/>
            <p:cNvSpPr/>
            <p:nvPr/>
          </p:nvSpPr>
          <p:spPr>
            <a:xfrm>
              <a:off x="1685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9"/>
            <p:cNvSpPr/>
            <p:nvPr/>
          </p:nvSpPr>
          <p:spPr>
            <a:xfrm>
              <a:off x="1928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9"/>
            <p:cNvSpPr/>
            <p:nvPr/>
          </p:nvSpPr>
          <p:spPr>
            <a:xfrm>
              <a:off x="2171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9"/>
            <p:cNvSpPr/>
            <p:nvPr/>
          </p:nvSpPr>
          <p:spPr>
            <a:xfrm>
              <a:off x="24140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9"/>
            <p:cNvSpPr/>
            <p:nvPr/>
          </p:nvSpPr>
          <p:spPr>
            <a:xfrm>
              <a:off x="26567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9"/>
            <p:cNvSpPr/>
            <p:nvPr/>
          </p:nvSpPr>
          <p:spPr>
            <a:xfrm>
              <a:off x="28994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9"/>
            <p:cNvSpPr/>
            <p:nvPr/>
          </p:nvSpPr>
          <p:spPr>
            <a:xfrm>
              <a:off x="31421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9"/>
            <p:cNvSpPr/>
            <p:nvPr/>
          </p:nvSpPr>
          <p:spPr>
            <a:xfrm>
              <a:off x="33848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9"/>
            <p:cNvSpPr/>
            <p:nvPr/>
          </p:nvSpPr>
          <p:spPr>
            <a:xfrm>
              <a:off x="36275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9"/>
            <p:cNvSpPr/>
            <p:nvPr/>
          </p:nvSpPr>
          <p:spPr>
            <a:xfrm>
              <a:off x="38702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9"/>
            <p:cNvSpPr/>
            <p:nvPr/>
          </p:nvSpPr>
          <p:spPr>
            <a:xfrm>
              <a:off x="41129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9"/>
            <p:cNvSpPr/>
            <p:nvPr/>
          </p:nvSpPr>
          <p:spPr>
            <a:xfrm>
              <a:off x="43556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9"/>
            <p:cNvSpPr/>
            <p:nvPr/>
          </p:nvSpPr>
          <p:spPr>
            <a:xfrm>
              <a:off x="4598300" y="-13075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9"/>
            <p:cNvSpPr/>
            <p:nvPr/>
          </p:nvSpPr>
          <p:spPr>
            <a:xfrm>
              <a:off x="715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9"/>
            <p:cNvSpPr/>
            <p:nvPr/>
          </p:nvSpPr>
          <p:spPr>
            <a:xfrm>
              <a:off x="957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9"/>
            <p:cNvSpPr/>
            <p:nvPr/>
          </p:nvSpPr>
          <p:spPr>
            <a:xfrm>
              <a:off x="1200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9"/>
            <p:cNvSpPr/>
            <p:nvPr/>
          </p:nvSpPr>
          <p:spPr>
            <a:xfrm>
              <a:off x="1443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9"/>
            <p:cNvSpPr/>
            <p:nvPr/>
          </p:nvSpPr>
          <p:spPr>
            <a:xfrm>
              <a:off x="1685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9"/>
            <p:cNvSpPr/>
            <p:nvPr/>
          </p:nvSpPr>
          <p:spPr>
            <a:xfrm>
              <a:off x="1928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9"/>
            <p:cNvSpPr/>
            <p:nvPr/>
          </p:nvSpPr>
          <p:spPr>
            <a:xfrm>
              <a:off x="2171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9"/>
            <p:cNvSpPr/>
            <p:nvPr/>
          </p:nvSpPr>
          <p:spPr>
            <a:xfrm>
              <a:off x="24140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9"/>
            <p:cNvSpPr/>
            <p:nvPr/>
          </p:nvSpPr>
          <p:spPr>
            <a:xfrm>
              <a:off x="26567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9"/>
            <p:cNvSpPr/>
            <p:nvPr/>
          </p:nvSpPr>
          <p:spPr>
            <a:xfrm>
              <a:off x="28994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9"/>
            <p:cNvSpPr/>
            <p:nvPr/>
          </p:nvSpPr>
          <p:spPr>
            <a:xfrm>
              <a:off x="31421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9"/>
            <p:cNvSpPr/>
            <p:nvPr/>
          </p:nvSpPr>
          <p:spPr>
            <a:xfrm>
              <a:off x="33848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9"/>
            <p:cNvSpPr/>
            <p:nvPr/>
          </p:nvSpPr>
          <p:spPr>
            <a:xfrm>
              <a:off x="36275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9"/>
            <p:cNvSpPr/>
            <p:nvPr/>
          </p:nvSpPr>
          <p:spPr>
            <a:xfrm>
              <a:off x="38702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9"/>
            <p:cNvSpPr/>
            <p:nvPr/>
          </p:nvSpPr>
          <p:spPr>
            <a:xfrm>
              <a:off x="41129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9"/>
            <p:cNvSpPr/>
            <p:nvPr/>
          </p:nvSpPr>
          <p:spPr>
            <a:xfrm>
              <a:off x="43556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9"/>
            <p:cNvSpPr/>
            <p:nvPr/>
          </p:nvSpPr>
          <p:spPr>
            <a:xfrm>
              <a:off x="4598300" y="-15502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9"/>
            <p:cNvSpPr/>
            <p:nvPr/>
          </p:nvSpPr>
          <p:spPr>
            <a:xfrm>
              <a:off x="715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9"/>
            <p:cNvSpPr/>
            <p:nvPr/>
          </p:nvSpPr>
          <p:spPr>
            <a:xfrm>
              <a:off x="957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9"/>
            <p:cNvSpPr/>
            <p:nvPr/>
          </p:nvSpPr>
          <p:spPr>
            <a:xfrm>
              <a:off x="1200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9"/>
            <p:cNvSpPr/>
            <p:nvPr/>
          </p:nvSpPr>
          <p:spPr>
            <a:xfrm>
              <a:off x="1443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9"/>
            <p:cNvSpPr/>
            <p:nvPr/>
          </p:nvSpPr>
          <p:spPr>
            <a:xfrm>
              <a:off x="1685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9"/>
            <p:cNvSpPr/>
            <p:nvPr/>
          </p:nvSpPr>
          <p:spPr>
            <a:xfrm>
              <a:off x="1928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9"/>
            <p:cNvSpPr/>
            <p:nvPr/>
          </p:nvSpPr>
          <p:spPr>
            <a:xfrm>
              <a:off x="2171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
            <p:cNvSpPr/>
            <p:nvPr/>
          </p:nvSpPr>
          <p:spPr>
            <a:xfrm>
              <a:off x="24140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9"/>
            <p:cNvSpPr/>
            <p:nvPr/>
          </p:nvSpPr>
          <p:spPr>
            <a:xfrm>
              <a:off x="26567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9"/>
            <p:cNvSpPr/>
            <p:nvPr/>
          </p:nvSpPr>
          <p:spPr>
            <a:xfrm>
              <a:off x="28994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9"/>
            <p:cNvSpPr/>
            <p:nvPr/>
          </p:nvSpPr>
          <p:spPr>
            <a:xfrm>
              <a:off x="31421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9"/>
            <p:cNvSpPr/>
            <p:nvPr/>
          </p:nvSpPr>
          <p:spPr>
            <a:xfrm>
              <a:off x="33848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9"/>
            <p:cNvSpPr/>
            <p:nvPr/>
          </p:nvSpPr>
          <p:spPr>
            <a:xfrm>
              <a:off x="36275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9"/>
            <p:cNvSpPr/>
            <p:nvPr/>
          </p:nvSpPr>
          <p:spPr>
            <a:xfrm>
              <a:off x="38702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9"/>
            <p:cNvSpPr/>
            <p:nvPr/>
          </p:nvSpPr>
          <p:spPr>
            <a:xfrm>
              <a:off x="41129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9"/>
            <p:cNvSpPr/>
            <p:nvPr/>
          </p:nvSpPr>
          <p:spPr>
            <a:xfrm>
              <a:off x="43556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9"/>
            <p:cNvSpPr/>
            <p:nvPr/>
          </p:nvSpPr>
          <p:spPr>
            <a:xfrm>
              <a:off x="4598300" y="-17929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9"/>
            <p:cNvSpPr/>
            <p:nvPr/>
          </p:nvSpPr>
          <p:spPr>
            <a:xfrm>
              <a:off x="715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9"/>
            <p:cNvSpPr/>
            <p:nvPr/>
          </p:nvSpPr>
          <p:spPr>
            <a:xfrm>
              <a:off x="957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
            <p:cNvSpPr/>
            <p:nvPr/>
          </p:nvSpPr>
          <p:spPr>
            <a:xfrm>
              <a:off x="1200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
            <p:cNvSpPr/>
            <p:nvPr/>
          </p:nvSpPr>
          <p:spPr>
            <a:xfrm>
              <a:off x="1443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
            <p:cNvSpPr/>
            <p:nvPr/>
          </p:nvSpPr>
          <p:spPr>
            <a:xfrm>
              <a:off x="1685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9"/>
            <p:cNvSpPr/>
            <p:nvPr/>
          </p:nvSpPr>
          <p:spPr>
            <a:xfrm>
              <a:off x="1928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9"/>
            <p:cNvSpPr/>
            <p:nvPr/>
          </p:nvSpPr>
          <p:spPr>
            <a:xfrm>
              <a:off x="2171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
            <p:cNvSpPr/>
            <p:nvPr/>
          </p:nvSpPr>
          <p:spPr>
            <a:xfrm>
              <a:off x="24140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
            <p:cNvSpPr/>
            <p:nvPr/>
          </p:nvSpPr>
          <p:spPr>
            <a:xfrm>
              <a:off x="26567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9"/>
            <p:cNvSpPr/>
            <p:nvPr/>
          </p:nvSpPr>
          <p:spPr>
            <a:xfrm>
              <a:off x="28994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9"/>
            <p:cNvSpPr/>
            <p:nvPr/>
          </p:nvSpPr>
          <p:spPr>
            <a:xfrm>
              <a:off x="31421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9"/>
            <p:cNvSpPr/>
            <p:nvPr/>
          </p:nvSpPr>
          <p:spPr>
            <a:xfrm>
              <a:off x="33848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
            <p:cNvSpPr/>
            <p:nvPr/>
          </p:nvSpPr>
          <p:spPr>
            <a:xfrm>
              <a:off x="36275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9"/>
            <p:cNvSpPr/>
            <p:nvPr/>
          </p:nvSpPr>
          <p:spPr>
            <a:xfrm>
              <a:off x="38702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
            <p:cNvSpPr/>
            <p:nvPr/>
          </p:nvSpPr>
          <p:spPr>
            <a:xfrm>
              <a:off x="41129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
            <p:cNvSpPr/>
            <p:nvPr/>
          </p:nvSpPr>
          <p:spPr>
            <a:xfrm>
              <a:off x="43556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
            <p:cNvSpPr/>
            <p:nvPr/>
          </p:nvSpPr>
          <p:spPr>
            <a:xfrm>
              <a:off x="4598300" y="-2035675"/>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3" name="Google Shape;2093;p9"/>
          <p:cNvSpPr txBox="1"/>
          <p:nvPr>
            <p:ph type="title"/>
          </p:nvPr>
        </p:nvSpPr>
        <p:spPr>
          <a:xfrm>
            <a:off x="2656775" y="1367475"/>
            <a:ext cx="3830400" cy="117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9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94" name="Google Shape;2094;p9"/>
          <p:cNvSpPr txBox="1"/>
          <p:nvPr>
            <p:ph idx="1" type="subTitle"/>
          </p:nvPr>
        </p:nvSpPr>
        <p:spPr>
          <a:xfrm>
            <a:off x="2656850" y="2540775"/>
            <a:ext cx="3830400" cy="98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5" name="Shape 2095"/>
        <p:cNvGrpSpPr/>
        <p:nvPr/>
      </p:nvGrpSpPr>
      <p:grpSpPr>
        <a:xfrm>
          <a:off x="0" y="0"/>
          <a:ext cx="0" cy="0"/>
          <a:chOff x="0" y="0"/>
          <a:chExt cx="0" cy="0"/>
        </a:xfrm>
      </p:grpSpPr>
      <p:sp>
        <p:nvSpPr>
          <p:cNvPr id="2096" name="Google Shape;2096;p10"/>
          <p:cNvSpPr txBox="1"/>
          <p:nvPr>
            <p:ph type="title"/>
          </p:nvPr>
        </p:nvSpPr>
        <p:spPr>
          <a:xfrm>
            <a:off x="977450" y="1409418"/>
            <a:ext cx="3410400" cy="27579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97" name="Google Shape;2097;p10"/>
          <p:cNvGrpSpPr/>
          <p:nvPr/>
        </p:nvGrpSpPr>
        <p:grpSpPr>
          <a:xfrm>
            <a:off x="7739780" y="328037"/>
            <a:ext cx="931484" cy="842113"/>
            <a:chOff x="-2157612" y="1129050"/>
            <a:chExt cx="1292113" cy="1168141"/>
          </a:xfrm>
        </p:grpSpPr>
        <p:grpSp>
          <p:nvGrpSpPr>
            <p:cNvPr id="2098" name="Google Shape;2098;p10"/>
            <p:cNvGrpSpPr/>
            <p:nvPr/>
          </p:nvGrpSpPr>
          <p:grpSpPr>
            <a:xfrm>
              <a:off x="-2157612" y="1129050"/>
              <a:ext cx="1292113" cy="1168141"/>
              <a:chOff x="-2157612" y="1129050"/>
              <a:chExt cx="1292113" cy="1168141"/>
            </a:xfrm>
          </p:grpSpPr>
          <p:sp>
            <p:nvSpPr>
              <p:cNvPr id="2099" name="Google Shape;2099;p10"/>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0"/>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0"/>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0"/>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0"/>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0"/>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0"/>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0"/>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0"/>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0"/>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0"/>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0"/>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0"/>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0"/>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0"/>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0"/>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0"/>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0"/>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0"/>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0"/>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0"/>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0"/>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0"/>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10"/>
            <p:cNvGrpSpPr/>
            <p:nvPr/>
          </p:nvGrpSpPr>
          <p:grpSpPr>
            <a:xfrm>
              <a:off x="-1901166" y="1251073"/>
              <a:ext cx="779222" cy="642578"/>
              <a:chOff x="474809" y="1560440"/>
              <a:chExt cx="475831" cy="392414"/>
            </a:xfrm>
          </p:grpSpPr>
          <p:sp>
            <p:nvSpPr>
              <p:cNvPr id="2123" name="Google Shape;2123;p10"/>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0"/>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0"/>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0"/>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0"/>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0"/>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0"/>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0"/>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0"/>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0"/>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0"/>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0"/>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0"/>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0"/>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0"/>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0"/>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0"/>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0"/>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0"/>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0"/>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0"/>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0"/>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0"/>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0"/>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0"/>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0"/>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0"/>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0"/>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0"/>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0"/>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0"/>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0"/>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0"/>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0"/>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0"/>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0"/>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0"/>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0"/>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0"/>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0"/>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0"/>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0"/>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0"/>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0"/>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0"/>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0"/>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0"/>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0"/>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0"/>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0"/>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0"/>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0"/>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0"/>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0"/>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0"/>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0"/>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0"/>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0"/>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0"/>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0"/>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0"/>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0"/>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0"/>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0"/>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0"/>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0"/>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0"/>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0"/>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0"/>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0"/>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0"/>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0"/>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0"/>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0"/>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0"/>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0"/>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0"/>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0"/>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0"/>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0"/>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0"/>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0"/>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0"/>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0"/>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0"/>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0"/>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0"/>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0"/>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0"/>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0"/>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0"/>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0"/>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0"/>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0"/>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0"/>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0"/>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0"/>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0"/>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0"/>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0"/>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0"/>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0"/>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0"/>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0"/>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0"/>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0"/>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0"/>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0"/>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0"/>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0"/>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0"/>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0"/>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0"/>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0"/>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0"/>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0"/>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0"/>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0"/>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0"/>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0"/>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0"/>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0"/>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0"/>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0"/>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0"/>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0"/>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0"/>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0"/>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0"/>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0"/>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0"/>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0"/>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0"/>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0"/>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0"/>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0"/>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0"/>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0"/>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0"/>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0"/>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0"/>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0"/>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0"/>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0"/>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0"/>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0"/>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0"/>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0"/>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0"/>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0"/>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0"/>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0"/>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0"/>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0"/>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0"/>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0"/>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0"/>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0"/>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0"/>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0"/>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0"/>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0"/>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0"/>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0"/>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0"/>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0"/>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0"/>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0"/>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0"/>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0"/>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0"/>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0"/>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0"/>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0"/>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0"/>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0"/>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0"/>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0"/>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0"/>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0"/>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0"/>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0"/>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0"/>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0"/>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0"/>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0"/>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0"/>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0"/>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0"/>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0"/>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0"/>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0"/>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0"/>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0"/>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0"/>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0"/>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0"/>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0"/>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0"/>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0"/>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0"/>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0"/>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0"/>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0"/>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0"/>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0"/>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0"/>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0"/>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0"/>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0"/>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0"/>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0"/>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0"/>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0"/>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0"/>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0"/>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0"/>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0"/>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0"/>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0"/>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0"/>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0"/>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0"/>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0"/>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0"/>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0"/>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0"/>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0"/>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0"/>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0"/>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0"/>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0"/>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0"/>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0"/>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0"/>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0"/>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0"/>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0"/>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0"/>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0"/>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0"/>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0"/>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0"/>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0"/>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0"/>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0"/>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9" name="Google Shape;2369;p10"/>
          <p:cNvGrpSpPr/>
          <p:nvPr/>
        </p:nvGrpSpPr>
        <p:grpSpPr>
          <a:xfrm>
            <a:off x="977452" y="328021"/>
            <a:ext cx="702946" cy="580251"/>
            <a:chOff x="1656150" y="3979573"/>
            <a:chExt cx="1203675" cy="993750"/>
          </a:xfrm>
        </p:grpSpPr>
        <p:grpSp>
          <p:nvGrpSpPr>
            <p:cNvPr id="2370" name="Google Shape;2370;p10"/>
            <p:cNvGrpSpPr/>
            <p:nvPr/>
          </p:nvGrpSpPr>
          <p:grpSpPr>
            <a:xfrm>
              <a:off x="1656150" y="3979573"/>
              <a:ext cx="627850" cy="993750"/>
              <a:chOff x="1656150" y="2404175"/>
              <a:chExt cx="627850" cy="993750"/>
            </a:xfrm>
          </p:grpSpPr>
          <p:sp>
            <p:nvSpPr>
              <p:cNvPr id="2371" name="Google Shape;2371;p10"/>
              <p:cNvSpPr/>
              <p:nvPr/>
            </p:nvSpPr>
            <p:spPr>
              <a:xfrm>
                <a:off x="1656150" y="2404175"/>
                <a:ext cx="627850" cy="993750"/>
              </a:xfrm>
              <a:custGeom>
                <a:rect b="b" l="l" r="r" t="t"/>
                <a:pathLst>
                  <a:path extrusionOk="0" h="39750" w="25114">
                    <a:moveTo>
                      <a:pt x="1" y="0"/>
                    </a:moveTo>
                    <a:lnTo>
                      <a:pt x="1" y="35564"/>
                    </a:lnTo>
                    <a:lnTo>
                      <a:pt x="4186" y="35564"/>
                    </a:lnTo>
                    <a:lnTo>
                      <a:pt x="4186" y="33484"/>
                    </a:lnTo>
                    <a:lnTo>
                      <a:pt x="6291" y="33484"/>
                    </a:lnTo>
                    <a:lnTo>
                      <a:pt x="6291" y="31379"/>
                    </a:lnTo>
                    <a:lnTo>
                      <a:pt x="8372" y="31379"/>
                    </a:lnTo>
                    <a:lnTo>
                      <a:pt x="8372" y="29298"/>
                    </a:lnTo>
                    <a:lnTo>
                      <a:pt x="10477" y="29298"/>
                    </a:lnTo>
                    <a:lnTo>
                      <a:pt x="10477" y="33484"/>
                    </a:lnTo>
                    <a:lnTo>
                      <a:pt x="12557" y="33484"/>
                    </a:lnTo>
                    <a:lnTo>
                      <a:pt x="12557" y="37669"/>
                    </a:lnTo>
                    <a:lnTo>
                      <a:pt x="14662" y="37669"/>
                    </a:lnTo>
                    <a:lnTo>
                      <a:pt x="14662" y="39750"/>
                    </a:lnTo>
                    <a:lnTo>
                      <a:pt x="18848" y="39750"/>
                    </a:lnTo>
                    <a:lnTo>
                      <a:pt x="18848" y="37669"/>
                    </a:lnTo>
                    <a:lnTo>
                      <a:pt x="20928" y="37669"/>
                    </a:lnTo>
                    <a:lnTo>
                      <a:pt x="20928" y="33484"/>
                    </a:lnTo>
                    <a:lnTo>
                      <a:pt x="18848" y="33484"/>
                    </a:lnTo>
                    <a:lnTo>
                      <a:pt x="18848" y="29298"/>
                    </a:lnTo>
                    <a:lnTo>
                      <a:pt x="16743" y="29298"/>
                    </a:lnTo>
                    <a:lnTo>
                      <a:pt x="16743" y="27193"/>
                    </a:lnTo>
                    <a:lnTo>
                      <a:pt x="25114" y="27193"/>
                    </a:lnTo>
                    <a:lnTo>
                      <a:pt x="25114" y="25113"/>
                    </a:lnTo>
                    <a:lnTo>
                      <a:pt x="25114" y="23008"/>
                    </a:lnTo>
                    <a:lnTo>
                      <a:pt x="23033" y="23008"/>
                    </a:lnTo>
                    <a:lnTo>
                      <a:pt x="23033" y="20928"/>
                    </a:lnTo>
                    <a:lnTo>
                      <a:pt x="20928" y="20928"/>
                    </a:lnTo>
                    <a:lnTo>
                      <a:pt x="20928" y="18822"/>
                    </a:lnTo>
                    <a:lnTo>
                      <a:pt x="18848" y="18822"/>
                    </a:lnTo>
                    <a:lnTo>
                      <a:pt x="18848" y="16742"/>
                    </a:lnTo>
                    <a:lnTo>
                      <a:pt x="16743" y="16742"/>
                    </a:lnTo>
                    <a:lnTo>
                      <a:pt x="16743" y="14637"/>
                    </a:lnTo>
                    <a:lnTo>
                      <a:pt x="14662" y="14637"/>
                    </a:lnTo>
                    <a:lnTo>
                      <a:pt x="14662" y="12557"/>
                    </a:lnTo>
                    <a:lnTo>
                      <a:pt x="12557" y="12557"/>
                    </a:lnTo>
                    <a:lnTo>
                      <a:pt x="12557" y="10451"/>
                    </a:lnTo>
                    <a:lnTo>
                      <a:pt x="10477" y="10451"/>
                    </a:lnTo>
                    <a:lnTo>
                      <a:pt x="10477" y="8371"/>
                    </a:lnTo>
                    <a:lnTo>
                      <a:pt x="8372" y="8371"/>
                    </a:lnTo>
                    <a:lnTo>
                      <a:pt x="8372" y="6266"/>
                    </a:lnTo>
                    <a:lnTo>
                      <a:pt x="6291" y="6266"/>
                    </a:lnTo>
                    <a:lnTo>
                      <a:pt x="6291" y="4186"/>
                    </a:lnTo>
                    <a:lnTo>
                      <a:pt x="4186" y="4186"/>
                    </a:lnTo>
                    <a:lnTo>
                      <a:pt x="4186" y="2080"/>
                    </a:lnTo>
                    <a:lnTo>
                      <a:pt x="2106" y="2080"/>
                    </a:ln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0"/>
              <p:cNvSpPr/>
              <p:nvPr/>
            </p:nvSpPr>
            <p:spPr>
              <a:xfrm>
                <a:off x="1676975" y="2456175"/>
                <a:ext cx="83853"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0"/>
              <p:cNvSpPr/>
              <p:nvPr/>
            </p:nvSpPr>
            <p:spPr>
              <a:xfrm>
                <a:off x="1760800" y="250880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0"/>
              <p:cNvSpPr/>
              <p:nvPr/>
            </p:nvSpPr>
            <p:spPr>
              <a:xfrm>
                <a:off x="1813425" y="2560800"/>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0"/>
              <p:cNvSpPr/>
              <p:nvPr/>
            </p:nvSpPr>
            <p:spPr>
              <a:xfrm>
                <a:off x="1865425" y="2613450"/>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0"/>
              <p:cNvSpPr/>
              <p:nvPr/>
            </p:nvSpPr>
            <p:spPr>
              <a:xfrm>
                <a:off x="1918050" y="2665450"/>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0"/>
              <p:cNvSpPr/>
              <p:nvPr/>
            </p:nvSpPr>
            <p:spPr>
              <a:xfrm>
                <a:off x="1970075" y="2718075"/>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0"/>
              <p:cNvSpPr/>
              <p:nvPr/>
            </p:nvSpPr>
            <p:spPr>
              <a:xfrm>
                <a:off x="2022700" y="2770075"/>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0"/>
              <p:cNvSpPr/>
              <p:nvPr/>
            </p:nvSpPr>
            <p:spPr>
              <a:xfrm>
                <a:off x="2074700" y="2822725"/>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0"/>
              <p:cNvSpPr/>
              <p:nvPr/>
            </p:nvSpPr>
            <p:spPr>
              <a:xfrm>
                <a:off x="2127325" y="2874725"/>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0"/>
              <p:cNvSpPr/>
              <p:nvPr/>
            </p:nvSpPr>
            <p:spPr>
              <a:xfrm>
                <a:off x="2179350" y="292735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0"/>
              <p:cNvSpPr/>
              <p:nvPr/>
            </p:nvSpPr>
            <p:spPr>
              <a:xfrm>
                <a:off x="2231975" y="2979350"/>
                <a:ext cx="52025" cy="52650"/>
              </a:xfrm>
              <a:custGeom>
                <a:rect b="b" l="l" r="r" t="t"/>
                <a:pathLst>
                  <a:path extrusionOk="0" h="2106"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0"/>
              <p:cNvSpPr/>
              <p:nvPr/>
            </p:nvSpPr>
            <p:spPr>
              <a:xfrm>
                <a:off x="2022700" y="3031975"/>
                <a:ext cx="261300" cy="52050"/>
              </a:xfrm>
              <a:custGeom>
                <a:rect b="b" l="l" r="r" t="t"/>
                <a:pathLst>
                  <a:path extrusionOk="0" h="2082" w="10452">
                    <a:moveTo>
                      <a:pt x="0" y="1"/>
                    </a:moveTo>
                    <a:lnTo>
                      <a:pt x="0" y="2081"/>
                    </a:lnTo>
                    <a:lnTo>
                      <a:pt x="10452" y="2081"/>
                    </a:lnTo>
                    <a:lnTo>
                      <a:pt x="10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0"/>
              <p:cNvSpPr/>
              <p:nvPr/>
            </p:nvSpPr>
            <p:spPr>
              <a:xfrm>
                <a:off x="2022700" y="3084000"/>
                <a:ext cx="52025" cy="52650"/>
              </a:xfrm>
              <a:custGeom>
                <a:rect b="b" l="l" r="r" t="t"/>
                <a:pathLst>
                  <a:path extrusionOk="0" h="2106" w="2081">
                    <a:moveTo>
                      <a:pt x="0" y="0"/>
                    </a:moveTo>
                    <a:lnTo>
                      <a:pt x="0" y="2105"/>
                    </a:lnTo>
                    <a:lnTo>
                      <a:pt x="2081" y="2105"/>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0"/>
              <p:cNvSpPr/>
              <p:nvPr/>
            </p:nvSpPr>
            <p:spPr>
              <a:xfrm>
                <a:off x="1865425" y="3084000"/>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0"/>
              <p:cNvSpPr/>
              <p:nvPr/>
            </p:nvSpPr>
            <p:spPr>
              <a:xfrm>
                <a:off x="1918050" y="3136625"/>
                <a:ext cx="52050" cy="104650"/>
              </a:xfrm>
              <a:custGeom>
                <a:rect b="b" l="l" r="r" t="t"/>
                <a:pathLst>
                  <a:path extrusionOk="0" h="4186" w="2082">
                    <a:moveTo>
                      <a:pt x="1" y="0"/>
                    </a:moveTo>
                    <a:lnTo>
                      <a:pt x="1" y="4186"/>
                    </a:lnTo>
                    <a:lnTo>
                      <a:pt x="2081" y="418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0"/>
              <p:cNvSpPr/>
              <p:nvPr/>
            </p:nvSpPr>
            <p:spPr>
              <a:xfrm>
                <a:off x="1970075" y="3241250"/>
                <a:ext cx="52650" cy="104675"/>
              </a:xfrm>
              <a:custGeom>
                <a:rect b="b" l="l" r="r" t="t"/>
                <a:pathLst>
                  <a:path extrusionOk="0" h="4187" w="2106">
                    <a:moveTo>
                      <a:pt x="0" y="1"/>
                    </a:moveTo>
                    <a:lnTo>
                      <a:pt x="0" y="4186"/>
                    </a:lnTo>
                    <a:lnTo>
                      <a:pt x="2105" y="418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0"/>
              <p:cNvSpPr/>
              <p:nvPr/>
            </p:nvSpPr>
            <p:spPr>
              <a:xfrm>
                <a:off x="2022700" y="3345900"/>
                <a:ext cx="104650" cy="52025"/>
              </a:xfrm>
              <a:custGeom>
                <a:rect b="b" l="l" r="r" t="t"/>
                <a:pathLst>
                  <a:path extrusionOk="0" h="2081" w="4186">
                    <a:moveTo>
                      <a:pt x="0" y="0"/>
                    </a:moveTo>
                    <a:lnTo>
                      <a:pt x="0" y="2081"/>
                    </a:lnTo>
                    <a:lnTo>
                      <a:pt x="4186" y="208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0"/>
              <p:cNvSpPr/>
              <p:nvPr/>
            </p:nvSpPr>
            <p:spPr>
              <a:xfrm>
                <a:off x="2074700" y="3136625"/>
                <a:ext cx="52650" cy="104650"/>
              </a:xfrm>
              <a:custGeom>
                <a:rect b="b" l="l" r="r" t="t"/>
                <a:pathLst>
                  <a:path extrusionOk="0" h="4186" w="2106">
                    <a:moveTo>
                      <a:pt x="1" y="0"/>
                    </a:moveTo>
                    <a:lnTo>
                      <a:pt x="1" y="4186"/>
                    </a:lnTo>
                    <a:lnTo>
                      <a:pt x="2106" y="418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0"/>
              <p:cNvSpPr/>
              <p:nvPr/>
            </p:nvSpPr>
            <p:spPr>
              <a:xfrm>
                <a:off x="2127325" y="3241250"/>
                <a:ext cx="52050" cy="104675"/>
              </a:xfrm>
              <a:custGeom>
                <a:rect b="b" l="l" r="r" t="t"/>
                <a:pathLst>
                  <a:path extrusionOk="0" h="4187" w="2082">
                    <a:moveTo>
                      <a:pt x="1" y="1"/>
                    </a:moveTo>
                    <a:lnTo>
                      <a:pt x="1" y="4186"/>
                    </a:lnTo>
                    <a:lnTo>
                      <a:pt x="2081" y="418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0"/>
              <p:cNvSpPr/>
              <p:nvPr/>
            </p:nvSpPr>
            <p:spPr>
              <a:xfrm>
                <a:off x="1813425" y="3136625"/>
                <a:ext cx="52025" cy="52025"/>
              </a:xfrm>
              <a:custGeom>
                <a:rect b="b" l="l" r="r" t="t"/>
                <a:pathLst>
                  <a:path extrusionOk="0" h="2081" w="2081">
                    <a:moveTo>
                      <a:pt x="0" y="0"/>
                    </a:moveTo>
                    <a:lnTo>
                      <a:pt x="0" y="2081"/>
                    </a:lnTo>
                    <a:lnTo>
                      <a:pt x="2081" y="2081"/>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0"/>
              <p:cNvSpPr/>
              <p:nvPr/>
            </p:nvSpPr>
            <p:spPr>
              <a:xfrm>
                <a:off x="1760800" y="3188625"/>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0"/>
              <p:cNvSpPr/>
              <p:nvPr/>
            </p:nvSpPr>
            <p:spPr>
              <a:xfrm>
                <a:off x="1708775" y="3241250"/>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0"/>
              <p:cNvSpPr/>
              <p:nvPr/>
            </p:nvSpPr>
            <p:spPr>
              <a:xfrm>
                <a:off x="1656150" y="2404175"/>
                <a:ext cx="52050" cy="889123"/>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5" name="Google Shape;2395;p10"/>
            <p:cNvSpPr/>
            <p:nvPr/>
          </p:nvSpPr>
          <p:spPr>
            <a:xfrm>
              <a:off x="2283975" y="4078350"/>
              <a:ext cx="575850" cy="732500"/>
            </a:xfrm>
            <a:custGeom>
              <a:rect b="b" l="l" r="r" t="t"/>
              <a:pathLst>
                <a:path extrusionOk="0" h="29300" w="23034">
                  <a:moveTo>
                    <a:pt x="1" y="1"/>
                  </a:moveTo>
                  <a:lnTo>
                    <a:pt x="1" y="2081"/>
                  </a:lnTo>
                  <a:lnTo>
                    <a:pt x="2106" y="2081"/>
                  </a:lnTo>
                  <a:lnTo>
                    <a:pt x="2106" y="4186"/>
                  </a:lnTo>
                  <a:lnTo>
                    <a:pt x="2106" y="6267"/>
                  </a:lnTo>
                  <a:lnTo>
                    <a:pt x="2106" y="8372"/>
                  </a:lnTo>
                  <a:lnTo>
                    <a:pt x="4186" y="8372"/>
                  </a:lnTo>
                  <a:lnTo>
                    <a:pt x="4186" y="10452"/>
                  </a:lnTo>
                  <a:lnTo>
                    <a:pt x="6291" y="10452"/>
                  </a:lnTo>
                  <a:lnTo>
                    <a:pt x="6291" y="12557"/>
                  </a:lnTo>
                  <a:lnTo>
                    <a:pt x="8372" y="12557"/>
                  </a:lnTo>
                  <a:lnTo>
                    <a:pt x="8372" y="14638"/>
                  </a:lnTo>
                  <a:lnTo>
                    <a:pt x="8372" y="16743"/>
                  </a:lnTo>
                  <a:lnTo>
                    <a:pt x="6291" y="16743"/>
                  </a:lnTo>
                  <a:lnTo>
                    <a:pt x="6291" y="18823"/>
                  </a:lnTo>
                  <a:lnTo>
                    <a:pt x="4186" y="18823"/>
                  </a:lnTo>
                  <a:lnTo>
                    <a:pt x="4186" y="20928"/>
                  </a:lnTo>
                  <a:lnTo>
                    <a:pt x="2106" y="20928"/>
                  </a:lnTo>
                  <a:lnTo>
                    <a:pt x="2106" y="23008"/>
                  </a:lnTo>
                  <a:lnTo>
                    <a:pt x="2106" y="25114"/>
                  </a:lnTo>
                  <a:lnTo>
                    <a:pt x="2106" y="27194"/>
                  </a:lnTo>
                  <a:lnTo>
                    <a:pt x="1" y="27194"/>
                  </a:lnTo>
                  <a:lnTo>
                    <a:pt x="1" y="29299"/>
                  </a:lnTo>
                  <a:lnTo>
                    <a:pt x="23033" y="29299"/>
                  </a:lnTo>
                  <a:lnTo>
                    <a:pt x="23033" y="27194"/>
                  </a:lnTo>
                  <a:lnTo>
                    <a:pt x="20928" y="27194"/>
                  </a:lnTo>
                  <a:lnTo>
                    <a:pt x="20928" y="25114"/>
                  </a:lnTo>
                  <a:lnTo>
                    <a:pt x="20928" y="23008"/>
                  </a:lnTo>
                  <a:lnTo>
                    <a:pt x="20928" y="20928"/>
                  </a:lnTo>
                  <a:lnTo>
                    <a:pt x="18848" y="20928"/>
                  </a:lnTo>
                  <a:lnTo>
                    <a:pt x="18848" y="18823"/>
                  </a:lnTo>
                  <a:lnTo>
                    <a:pt x="16743" y="18823"/>
                  </a:lnTo>
                  <a:lnTo>
                    <a:pt x="16743" y="16743"/>
                  </a:lnTo>
                  <a:lnTo>
                    <a:pt x="14662" y="16743"/>
                  </a:lnTo>
                  <a:lnTo>
                    <a:pt x="14662" y="14638"/>
                  </a:lnTo>
                  <a:lnTo>
                    <a:pt x="14662" y="12557"/>
                  </a:lnTo>
                  <a:lnTo>
                    <a:pt x="16743" y="12557"/>
                  </a:lnTo>
                  <a:lnTo>
                    <a:pt x="16743" y="10452"/>
                  </a:lnTo>
                  <a:lnTo>
                    <a:pt x="18848" y="10452"/>
                  </a:lnTo>
                  <a:lnTo>
                    <a:pt x="18848" y="8372"/>
                  </a:lnTo>
                  <a:lnTo>
                    <a:pt x="20928" y="8372"/>
                  </a:lnTo>
                  <a:lnTo>
                    <a:pt x="20928" y="6267"/>
                  </a:lnTo>
                  <a:lnTo>
                    <a:pt x="20928" y="4186"/>
                  </a:lnTo>
                  <a:lnTo>
                    <a:pt x="20928" y="2081"/>
                  </a:lnTo>
                  <a:lnTo>
                    <a:pt x="23033" y="2081"/>
                  </a:lnTo>
                  <a:lnTo>
                    <a:pt x="230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0"/>
            <p:cNvSpPr/>
            <p:nvPr/>
          </p:nvSpPr>
          <p:spPr>
            <a:xfrm>
              <a:off x="2388625" y="4287625"/>
              <a:ext cx="104650" cy="104675"/>
            </a:xfrm>
            <a:custGeom>
              <a:rect b="b" l="l" r="r" t="t"/>
              <a:pathLst>
                <a:path extrusionOk="0" h="4187" w="4186">
                  <a:moveTo>
                    <a:pt x="0" y="1"/>
                  </a:moveTo>
                  <a:lnTo>
                    <a:pt x="0" y="2081"/>
                  </a:lnTo>
                  <a:lnTo>
                    <a:pt x="2105" y="2081"/>
                  </a:lnTo>
                  <a:lnTo>
                    <a:pt x="2105" y="1"/>
                  </a:lnTo>
                  <a:close/>
                  <a:moveTo>
                    <a:pt x="2105" y="2081"/>
                  </a:moveTo>
                  <a:lnTo>
                    <a:pt x="2105" y="4186"/>
                  </a:lnTo>
                  <a:lnTo>
                    <a:pt x="4186" y="4186"/>
                  </a:lnTo>
                  <a:lnTo>
                    <a:pt x="4186" y="208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0"/>
            <p:cNvSpPr/>
            <p:nvPr/>
          </p:nvSpPr>
          <p:spPr>
            <a:xfrm>
              <a:off x="2545875" y="4287625"/>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0"/>
            <p:cNvSpPr/>
            <p:nvPr/>
          </p:nvSpPr>
          <p:spPr>
            <a:xfrm>
              <a:off x="2493250" y="4235000"/>
              <a:ext cx="52650" cy="52650"/>
            </a:xfrm>
            <a:custGeom>
              <a:rect b="b" l="l" r="r" t="t"/>
              <a:pathLst>
                <a:path extrusionOk="0" h="2106" w="2106">
                  <a:moveTo>
                    <a:pt x="1" y="1"/>
                  </a:moveTo>
                  <a:lnTo>
                    <a:pt x="1" y="2106"/>
                  </a:lnTo>
                  <a:lnTo>
                    <a:pt x="2106" y="2106"/>
                  </a:lnTo>
                  <a:lnTo>
                    <a:pt x="21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0"/>
            <p:cNvSpPr/>
            <p:nvPr/>
          </p:nvSpPr>
          <p:spPr>
            <a:xfrm>
              <a:off x="2597900" y="4235000"/>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0"/>
            <p:cNvSpPr/>
            <p:nvPr/>
          </p:nvSpPr>
          <p:spPr>
            <a:xfrm>
              <a:off x="2493250" y="4392275"/>
              <a:ext cx="52650" cy="104650"/>
            </a:xfrm>
            <a:custGeom>
              <a:rect b="b" l="l" r="r" t="t"/>
              <a:pathLst>
                <a:path extrusionOk="0" h="4186" w="2106">
                  <a:moveTo>
                    <a:pt x="1" y="0"/>
                  </a:moveTo>
                  <a:lnTo>
                    <a:pt x="1" y="4186"/>
                  </a:lnTo>
                  <a:lnTo>
                    <a:pt x="2106" y="4186"/>
                  </a:lnTo>
                  <a:lnTo>
                    <a:pt x="2106" y="2081"/>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0"/>
            <p:cNvSpPr/>
            <p:nvPr/>
          </p:nvSpPr>
          <p:spPr>
            <a:xfrm>
              <a:off x="2441250" y="4496900"/>
              <a:ext cx="52025" cy="52025"/>
            </a:xfrm>
            <a:custGeom>
              <a:rect b="b" l="l" r="r" t="t"/>
              <a:pathLst>
                <a:path extrusionOk="0" h="2081" w="2081">
                  <a:moveTo>
                    <a:pt x="0" y="1"/>
                  </a:moveTo>
                  <a:lnTo>
                    <a:pt x="0"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0"/>
            <p:cNvSpPr/>
            <p:nvPr/>
          </p:nvSpPr>
          <p:spPr>
            <a:xfrm>
              <a:off x="2388625" y="4548925"/>
              <a:ext cx="52650" cy="52650"/>
            </a:xfrm>
            <a:custGeom>
              <a:rect b="b" l="l" r="r" t="t"/>
              <a:pathLst>
                <a:path extrusionOk="0" h="2106" w="2106">
                  <a:moveTo>
                    <a:pt x="0" y="0"/>
                  </a:moveTo>
                  <a:lnTo>
                    <a:pt x="0" y="2105"/>
                  </a:lnTo>
                  <a:lnTo>
                    <a:pt x="2105" y="2105"/>
                  </a:lnTo>
                  <a:lnTo>
                    <a:pt x="2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0"/>
            <p:cNvSpPr/>
            <p:nvPr/>
          </p:nvSpPr>
          <p:spPr>
            <a:xfrm>
              <a:off x="2597900" y="4653550"/>
              <a:ext cx="52650" cy="52650"/>
            </a:xfrm>
            <a:custGeom>
              <a:rect b="b" l="l" r="r" t="t"/>
              <a:pathLst>
                <a:path extrusionOk="0" h="2106" w="2106">
                  <a:moveTo>
                    <a:pt x="0" y="0"/>
                  </a:moveTo>
                  <a:lnTo>
                    <a:pt x="0" y="2106"/>
                  </a:lnTo>
                  <a:lnTo>
                    <a:pt x="2105" y="2106"/>
                  </a:lnTo>
                  <a:lnTo>
                    <a:pt x="2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0"/>
            <p:cNvSpPr/>
            <p:nvPr/>
          </p:nvSpPr>
          <p:spPr>
            <a:xfrm>
              <a:off x="2493250" y="4653550"/>
              <a:ext cx="52650" cy="52650"/>
            </a:xfrm>
            <a:custGeom>
              <a:rect b="b" l="l" r="r" t="t"/>
              <a:pathLst>
                <a:path extrusionOk="0" h="2106" w="2106">
                  <a:moveTo>
                    <a:pt x="1" y="0"/>
                  </a:moveTo>
                  <a:lnTo>
                    <a:pt x="1" y="2106"/>
                  </a:lnTo>
                  <a:lnTo>
                    <a:pt x="2106" y="210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0"/>
            <p:cNvSpPr/>
            <p:nvPr/>
          </p:nvSpPr>
          <p:spPr>
            <a:xfrm>
              <a:off x="2545875" y="4601550"/>
              <a:ext cx="52050" cy="52025"/>
            </a:xfrm>
            <a:custGeom>
              <a:rect b="b" l="l" r="r" t="t"/>
              <a:pathLst>
                <a:path extrusionOk="0" h="2081" w="2082">
                  <a:moveTo>
                    <a:pt x="1" y="0"/>
                  </a:moveTo>
                  <a:lnTo>
                    <a:pt x="1" y="2080"/>
                  </a:lnTo>
                  <a:lnTo>
                    <a:pt x="2081" y="2080"/>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0"/>
            <p:cNvSpPr/>
            <p:nvPr/>
          </p:nvSpPr>
          <p:spPr>
            <a:xfrm>
              <a:off x="2283975" y="4078350"/>
              <a:ext cx="575850" cy="209300"/>
            </a:xfrm>
            <a:custGeom>
              <a:rect b="b" l="l" r="r" t="t"/>
              <a:pathLst>
                <a:path extrusionOk="0" h="8372" w="23034">
                  <a:moveTo>
                    <a:pt x="1" y="1"/>
                  </a:moveTo>
                  <a:lnTo>
                    <a:pt x="1" y="2081"/>
                  </a:lnTo>
                  <a:lnTo>
                    <a:pt x="2106" y="2081"/>
                  </a:lnTo>
                  <a:lnTo>
                    <a:pt x="2106" y="4186"/>
                  </a:lnTo>
                  <a:lnTo>
                    <a:pt x="2106" y="6267"/>
                  </a:lnTo>
                  <a:lnTo>
                    <a:pt x="2106" y="8372"/>
                  </a:lnTo>
                  <a:lnTo>
                    <a:pt x="4186" y="8372"/>
                  </a:lnTo>
                  <a:lnTo>
                    <a:pt x="4186" y="6267"/>
                  </a:lnTo>
                  <a:lnTo>
                    <a:pt x="4186" y="4186"/>
                  </a:lnTo>
                  <a:lnTo>
                    <a:pt x="4186" y="2081"/>
                  </a:lnTo>
                  <a:lnTo>
                    <a:pt x="18848" y="2081"/>
                  </a:lnTo>
                  <a:lnTo>
                    <a:pt x="18848" y="4186"/>
                  </a:lnTo>
                  <a:lnTo>
                    <a:pt x="18848" y="6267"/>
                  </a:lnTo>
                  <a:lnTo>
                    <a:pt x="18848" y="8372"/>
                  </a:lnTo>
                  <a:lnTo>
                    <a:pt x="20928" y="8372"/>
                  </a:lnTo>
                  <a:lnTo>
                    <a:pt x="20928" y="6267"/>
                  </a:lnTo>
                  <a:lnTo>
                    <a:pt x="20928" y="4186"/>
                  </a:lnTo>
                  <a:lnTo>
                    <a:pt x="20928" y="2081"/>
                  </a:lnTo>
                  <a:lnTo>
                    <a:pt x="23033" y="2081"/>
                  </a:lnTo>
                  <a:lnTo>
                    <a:pt x="2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0"/>
            <p:cNvSpPr/>
            <p:nvPr/>
          </p:nvSpPr>
          <p:spPr>
            <a:xfrm>
              <a:off x="2650525" y="4287625"/>
              <a:ext cx="104650" cy="104675"/>
            </a:xfrm>
            <a:custGeom>
              <a:rect b="b" l="l" r="r" t="t"/>
              <a:pathLst>
                <a:path extrusionOk="0" h="4187" w="4186">
                  <a:moveTo>
                    <a:pt x="2081" y="1"/>
                  </a:moveTo>
                  <a:lnTo>
                    <a:pt x="2081" y="2081"/>
                  </a:lnTo>
                  <a:lnTo>
                    <a:pt x="4186" y="2081"/>
                  </a:lnTo>
                  <a:lnTo>
                    <a:pt x="4186" y="1"/>
                  </a:lnTo>
                  <a:close/>
                  <a:moveTo>
                    <a:pt x="0" y="2081"/>
                  </a:moveTo>
                  <a:lnTo>
                    <a:pt x="0" y="4186"/>
                  </a:lnTo>
                  <a:lnTo>
                    <a:pt x="2081" y="4186"/>
                  </a:lnTo>
                  <a:lnTo>
                    <a:pt x="2081" y="208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0"/>
            <p:cNvSpPr/>
            <p:nvPr/>
          </p:nvSpPr>
          <p:spPr>
            <a:xfrm>
              <a:off x="2597900" y="4392275"/>
              <a:ext cx="52650" cy="104650"/>
            </a:xfrm>
            <a:custGeom>
              <a:rect b="b" l="l" r="r" t="t"/>
              <a:pathLst>
                <a:path extrusionOk="0" h="4186" w="2106">
                  <a:moveTo>
                    <a:pt x="0" y="0"/>
                  </a:moveTo>
                  <a:lnTo>
                    <a:pt x="0" y="4186"/>
                  </a:lnTo>
                  <a:lnTo>
                    <a:pt x="2105" y="4186"/>
                  </a:lnTo>
                  <a:lnTo>
                    <a:pt x="2105" y="2081"/>
                  </a:lnTo>
                  <a:lnTo>
                    <a:pt x="2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0"/>
            <p:cNvSpPr/>
            <p:nvPr/>
          </p:nvSpPr>
          <p:spPr>
            <a:xfrm>
              <a:off x="2650525" y="4496900"/>
              <a:ext cx="52025" cy="52025"/>
            </a:xfrm>
            <a:custGeom>
              <a:rect b="b" l="l" r="r" t="t"/>
              <a:pathLst>
                <a:path extrusionOk="0" h="2081" w="2081">
                  <a:moveTo>
                    <a:pt x="0" y="1"/>
                  </a:moveTo>
                  <a:lnTo>
                    <a:pt x="0"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0"/>
            <p:cNvSpPr/>
            <p:nvPr/>
          </p:nvSpPr>
          <p:spPr>
            <a:xfrm>
              <a:off x="2702525" y="4548925"/>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0"/>
            <p:cNvSpPr/>
            <p:nvPr/>
          </p:nvSpPr>
          <p:spPr>
            <a:xfrm>
              <a:off x="2283975" y="4601550"/>
              <a:ext cx="575850" cy="209300"/>
            </a:xfrm>
            <a:custGeom>
              <a:rect b="b" l="l" r="r" t="t"/>
              <a:pathLst>
                <a:path extrusionOk="0" h="8372" w="23034">
                  <a:moveTo>
                    <a:pt x="2106" y="0"/>
                  </a:moveTo>
                  <a:lnTo>
                    <a:pt x="2106" y="2080"/>
                  </a:lnTo>
                  <a:lnTo>
                    <a:pt x="2106" y="4186"/>
                  </a:lnTo>
                  <a:lnTo>
                    <a:pt x="2106" y="6266"/>
                  </a:lnTo>
                  <a:lnTo>
                    <a:pt x="1" y="6266"/>
                  </a:lnTo>
                  <a:lnTo>
                    <a:pt x="1" y="8371"/>
                  </a:lnTo>
                  <a:lnTo>
                    <a:pt x="23033" y="8371"/>
                  </a:lnTo>
                  <a:lnTo>
                    <a:pt x="23033" y="6266"/>
                  </a:lnTo>
                  <a:lnTo>
                    <a:pt x="20928" y="6266"/>
                  </a:lnTo>
                  <a:lnTo>
                    <a:pt x="20928" y="4186"/>
                  </a:lnTo>
                  <a:lnTo>
                    <a:pt x="20928" y="0"/>
                  </a:lnTo>
                  <a:lnTo>
                    <a:pt x="18848" y="0"/>
                  </a:lnTo>
                  <a:lnTo>
                    <a:pt x="18848" y="6266"/>
                  </a:lnTo>
                  <a:lnTo>
                    <a:pt x="16743" y="6266"/>
                  </a:lnTo>
                  <a:lnTo>
                    <a:pt x="16743" y="4186"/>
                  </a:lnTo>
                  <a:lnTo>
                    <a:pt x="14662" y="4186"/>
                  </a:lnTo>
                  <a:lnTo>
                    <a:pt x="14662" y="6266"/>
                  </a:lnTo>
                  <a:lnTo>
                    <a:pt x="12557" y="6266"/>
                  </a:lnTo>
                  <a:lnTo>
                    <a:pt x="12557" y="4186"/>
                  </a:lnTo>
                  <a:lnTo>
                    <a:pt x="10477" y="4186"/>
                  </a:lnTo>
                  <a:lnTo>
                    <a:pt x="10477" y="6266"/>
                  </a:lnTo>
                  <a:lnTo>
                    <a:pt x="8372" y="6266"/>
                  </a:lnTo>
                  <a:lnTo>
                    <a:pt x="8372" y="4186"/>
                  </a:lnTo>
                  <a:lnTo>
                    <a:pt x="6291" y="4186"/>
                  </a:lnTo>
                  <a:lnTo>
                    <a:pt x="6291" y="6266"/>
                  </a:lnTo>
                  <a:lnTo>
                    <a:pt x="4186" y="6266"/>
                  </a:lnTo>
                  <a:lnTo>
                    <a:pt x="4186" y="4186"/>
                  </a:lnTo>
                  <a:lnTo>
                    <a:pt x="4186" y="2080"/>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2" name="Google Shape;2412;p10"/>
          <p:cNvGrpSpPr/>
          <p:nvPr/>
        </p:nvGrpSpPr>
        <p:grpSpPr>
          <a:xfrm>
            <a:off x="249359" y="1979250"/>
            <a:ext cx="728100" cy="2912400"/>
            <a:chOff x="8161759" y="1979250"/>
            <a:chExt cx="728100" cy="2912400"/>
          </a:xfrm>
        </p:grpSpPr>
        <p:sp>
          <p:nvSpPr>
            <p:cNvPr id="2413" name="Google Shape;2413;p10"/>
            <p:cNvSpPr/>
            <p:nvPr/>
          </p:nvSpPr>
          <p:spPr>
            <a:xfrm flipH="1">
              <a:off x="86471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0"/>
            <p:cNvSpPr/>
            <p:nvPr/>
          </p:nvSpPr>
          <p:spPr>
            <a:xfrm flipH="1">
              <a:off x="84044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0"/>
            <p:cNvSpPr/>
            <p:nvPr/>
          </p:nvSpPr>
          <p:spPr>
            <a:xfrm flipH="1">
              <a:off x="8161759" y="4648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0"/>
            <p:cNvSpPr/>
            <p:nvPr/>
          </p:nvSpPr>
          <p:spPr>
            <a:xfrm flipH="1">
              <a:off x="86471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0"/>
            <p:cNvSpPr/>
            <p:nvPr/>
          </p:nvSpPr>
          <p:spPr>
            <a:xfrm flipH="1">
              <a:off x="84044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0"/>
            <p:cNvSpPr/>
            <p:nvPr/>
          </p:nvSpPr>
          <p:spPr>
            <a:xfrm flipH="1">
              <a:off x="8161759" y="4406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0"/>
            <p:cNvSpPr/>
            <p:nvPr/>
          </p:nvSpPr>
          <p:spPr>
            <a:xfrm flipH="1">
              <a:off x="86471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0"/>
            <p:cNvSpPr/>
            <p:nvPr/>
          </p:nvSpPr>
          <p:spPr>
            <a:xfrm flipH="1">
              <a:off x="84044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0"/>
            <p:cNvSpPr/>
            <p:nvPr/>
          </p:nvSpPr>
          <p:spPr>
            <a:xfrm flipH="1">
              <a:off x="8161759" y="41635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0"/>
            <p:cNvSpPr/>
            <p:nvPr/>
          </p:nvSpPr>
          <p:spPr>
            <a:xfrm flipH="1">
              <a:off x="86471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0"/>
            <p:cNvSpPr/>
            <p:nvPr/>
          </p:nvSpPr>
          <p:spPr>
            <a:xfrm flipH="1">
              <a:off x="84044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0"/>
            <p:cNvSpPr/>
            <p:nvPr/>
          </p:nvSpPr>
          <p:spPr>
            <a:xfrm flipH="1">
              <a:off x="8161759" y="39208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0"/>
            <p:cNvSpPr/>
            <p:nvPr/>
          </p:nvSpPr>
          <p:spPr>
            <a:xfrm flipH="1">
              <a:off x="86471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0"/>
            <p:cNvSpPr/>
            <p:nvPr/>
          </p:nvSpPr>
          <p:spPr>
            <a:xfrm flipH="1">
              <a:off x="84044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0"/>
            <p:cNvSpPr/>
            <p:nvPr/>
          </p:nvSpPr>
          <p:spPr>
            <a:xfrm flipH="1">
              <a:off x="8161759" y="36781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0"/>
            <p:cNvSpPr/>
            <p:nvPr/>
          </p:nvSpPr>
          <p:spPr>
            <a:xfrm flipH="1">
              <a:off x="86471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0"/>
            <p:cNvSpPr/>
            <p:nvPr/>
          </p:nvSpPr>
          <p:spPr>
            <a:xfrm flipH="1">
              <a:off x="84044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0"/>
            <p:cNvSpPr/>
            <p:nvPr/>
          </p:nvSpPr>
          <p:spPr>
            <a:xfrm flipH="1">
              <a:off x="8161759" y="34354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0"/>
            <p:cNvSpPr/>
            <p:nvPr/>
          </p:nvSpPr>
          <p:spPr>
            <a:xfrm flipH="1">
              <a:off x="86471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0"/>
            <p:cNvSpPr/>
            <p:nvPr/>
          </p:nvSpPr>
          <p:spPr>
            <a:xfrm flipH="1">
              <a:off x="84044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0"/>
            <p:cNvSpPr/>
            <p:nvPr/>
          </p:nvSpPr>
          <p:spPr>
            <a:xfrm flipH="1">
              <a:off x="8161759" y="31927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0"/>
            <p:cNvSpPr/>
            <p:nvPr/>
          </p:nvSpPr>
          <p:spPr>
            <a:xfrm flipH="1">
              <a:off x="86471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0"/>
            <p:cNvSpPr/>
            <p:nvPr/>
          </p:nvSpPr>
          <p:spPr>
            <a:xfrm flipH="1">
              <a:off x="84044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0"/>
            <p:cNvSpPr/>
            <p:nvPr/>
          </p:nvSpPr>
          <p:spPr>
            <a:xfrm flipH="1">
              <a:off x="8161759" y="29500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0"/>
            <p:cNvSpPr/>
            <p:nvPr/>
          </p:nvSpPr>
          <p:spPr>
            <a:xfrm flipH="1">
              <a:off x="86471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0"/>
            <p:cNvSpPr/>
            <p:nvPr/>
          </p:nvSpPr>
          <p:spPr>
            <a:xfrm flipH="1">
              <a:off x="84044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0"/>
            <p:cNvSpPr/>
            <p:nvPr/>
          </p:nvSpPr>
          <p:spPr>
            <a:xfrm flipH="1">
              <a:off x="8161759" y="27073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0"/>
            <p:cNvSpPr/>
            <p:nvPr/>
          </p:nvSpPr>
          <p:spPr>
            <a:xfrm flipH="1">
              <a:off x="86471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0"/>
            <p:cNvSpPr/>
            <p:nvPr/>
          </p:nvSpPr>
          <p:spPr>
            <a:xfrm flipH="1">
              <a:off x="84044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0"/>
            <p:cNvSpPr/>
            <p:nvPr/>
          </p:nvSpPr>
          <p:spPr>
            <a:xfrm flipH="1">
              <a:off x="8161759" y="24646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0"/>
            <p:cNvSpPr/>
            <p:nvPr/>
          </p:nvSpPr>
          <p:spPr>
            <a:xfrm flipH="1">
              <a:off x="86471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0"/>
            <p:cNvSpPr/>
            <p:nvPr/>
          </p:nvSpPr>
          <p:spPr>
            <a:xfrm flipH="1">
              <a:off x="84044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0"/>
            <p:cNvSpPr/>
            <p:nvPr/>
          </p:nvSpPr>
          <p:spPr>
            <a:xfrm flipH="1">
              <a:off x="8161759" y="22219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0"/>
            <p:cNvSpPr/>
            <p:nvPr/>
          </p:nvSpPr>
          <p:spPr>
            <a:xfrm flipH="1">
              <a:off x="86471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0"/>
            <p:cNvSpPr/>
            <p:nvPr/>
          </p:nvSpPr>
          <p:spPr>
            <a:xfrm flipH="1">
              <a:off x="84044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0"/>
            <p:cNvSpPr/>
            <p:nvPr/>
          </p:nvSpPr>
          <p:spPr>
            <a:xfrm flipH="1">
              <a:off x="8161759" y="1979250"/>
              <a:ext cx="242700" cy="242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10"/>
          <p:cNvGrpSpPr/>
          <p:nvPr/>
        </p:nvGrpSpPr>
        <p:grpSpPr>
          <a:xfrm>
            <a:off x="7463907" y="3429010"/>
            <a:ext cx="1207364" cy="1443653"/>
            <a:chOff x="700139" y="3242430"/>
            <a:chExt cx="949335" cy="1135126"/>
          </a:xfrm>
        </p:grpSpPr>
        <p:sp>
          <p:nvSpPr>
            <p:cNvPr id="2450" name="Google Shape;2450;p10"/>
            <p:cNvSpPr/>
            <p:nvPr/>
          </p:nvSpPr>
          <p:spPr>
            <a:xfrm flipH="1">
              <a:off x="1031747" y="3282497"/>
              <a:ext cx="602658" cy="782405"/>
            </a:xfrm>
            <a:prstGeom prst="flowChartPunchedCard">
              <a:avLst/>
            </a:prstGeom>
            <a:solidFill>
              <a:schemeClr val="lt1"/>
            </a:solidFill>
            <a:ln cap="flat" cmpd="sng" w="19050">
              <a:solidFill>
                <a:schemeClr val="dk1"/>
              </a:solidFill>
              <a:prstDash val="solid"/>
              <a:round/>
              <a:headEnd len="sm" w="sm" type="none"/>
              <a:tailEnd len="sm" w="sm" type="none"/>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1" name="Google Shape;2451;p10"/>
            <p:cNvGrpSpPr/>
            <p:nvPr/>
          </p:nvGrpSpPr>
          <p:grpSpPr>
            <a:xfrm>
              <a:off x="700139" y="3242430"/>
              <a:ext cx="949335" cy="1135126"/>
              <a:chOff x="700139" y="3242430"/>
              <a:chExt cx="949335" cy="1135126"/>
            </a:xfrm>
          </p:grpSpPr>
          <p:sp>
            <p:nvSpPr>
              <p:cNvPr id="2452" name="Google Shape;2452;p10"/>
              <p:cNvSpPr/>
              <p:nvPr/>
            </p:nvSpPr>
            <p:spPr>
              <a:xfrm>
                <a:off x="873445" y="4058333"/>
                <a:ext cx="602700" cy="159600"/>
              </a:xfrm>
              <a:prstGeom prst="rect">
                <a:avLst/>
              </a:prstGeom>
              <a:solidFill>
                <a:schemeClr val="lt1"/>
              </a:solidFill>
              <a:ln>
                <a:noFill/>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0"/>
              <p:cNvSpPr/>
              <p:nvPr/>
            </p:nvSpPr>
            <p:spPr>
              <a:xfrm>
                <a:off x="715474" y="4217952"/>
                <a:ext cx="602700" cy="159600"/>
              </a:xfrm>
              <a:prstGeom prst="rect">
                <a:avLst/>
              </a:prstGeom>
              <a:solidFill>
                <a:schemeClr val="lt1"/>
              </a:solidFill>
              <a:ln>
                <a:noFill/>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4" name="Google Shape;2454;p10"/>
              <p:cNvGrpSpPr/>
              <p:nvPr/>
            </p:nvGrpSpPr>
            <p:grpSpPr>
              <a:xfrm>
                <a:off x="700139" y="3242430"/>
                <a:ext cx="949335" cy="1135126"/>
                <a:chOff x="-4271018" y="2943836"/>
                <a:chExt cx="1492899" cy="1784789"/>
              </a:xfrm>
            </p:grpSpPr>
            <p:grpSp>
              <p:nvGrpSpPr>
                <p:cNvPr id="2455" name="Google Shape;2455;p10"/>
                <p:cNvGrpSpPr/>
                <p:nvPr/>
              </p:nvGrpSpPr>
              <p:grpSpPr>
                <a:xfrm>
                  <a:off x="-3756764" y="2943836"/>
                  <a:ext cx="978645" cy="1270519"/>
                  <a:chOff x="-3238463" y="1736825"/>
                  <a:chExt cx="2320713" cy="3012850"/>
                </a:xfrm>
              </p:grpSpPr>
              <p:sp>
                <p:nvSpPr>
                  <p:cNvPr id="2456" name="Google Shape;2456;p10"/>
                  <p:cNvSpPr/>
                  <p:nvPr/>
                </p:nvSpPr>
                <p:spPr>
                  <a:xfrm flipH="1">
                    <a:off x="-3238463" y="1736825"/>
                    <a:ext cx="2320702" cy="3012850"/>
                  </a:xfrm>
                  <a:prstGeom prst="flowChartPunchedCard">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0"/>
                  <p:cNvSpPr/>
                  <p:nvPr/>
                </p:nvSpPr>
                <p:spPr>
                  <a:xfrm>
                    <a:off x="-1382150" y="1736825"/>
                    <a:ext cx="464400" cy="604500"/>
                  </a:xfrm>
                  <a:prstGeom prst="rtTriangle">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10"/>
                <p:cNvGrpSpPr/>
                <p:nvPr/>
              </p:nvGrpSpPr>
              <p:grpSpPr>
                <a:xfrm>
                  <a:off x="-4013848" y="3200918"/>
                  <a:ext cx="978645" cy="1270519"/>
                  <a:chOff x="-3238463" y="1736825"/>
                  <a:chExt cx="2320713" cy="3012850"/>
                </a:xfrm>
              </p:grpSpPr>
              <p:sp>
                <p:nvSpPr>
                  <p:cNvPr id="2459" name="Google Shape;2459;p10"/>
                  <p:cNvSpPr/>
                  <p:nvPr/>
                </p:nvSpPr>
                <p:spPr>
                  <a:xfrm flipH="1">
                    <a:off x="-3238463" y="1736825"/>
                    <a:ext cx="2320702" cy="3012850"/>
                  </a:xfrm>
                  <a:prstGeom prst="flowChartPunchedCard">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0"/>
                  <p:cNvSpPr/>
                  <p:nvPr/>
                </p:nvSpPr>
                <p:spPr>
                  <a:xfrm>
                    <a:off x="-1382150" y="1736825"/>
                    <a:ext cx="464400" cy="604500"/>
                  </a:xfrm>
                  <a:prstGeom prst="rtTriangl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10"/>
                <p:cNvGrpSpPr/>
                <p:nvPr/>
              </p:nvGrpSpPr>
              <p:grpSpPr>
                <a:xfrm>
                  <a:off x="-4271018" y="3458039"/>
                  <a:ext cx="978756" cy="1270586"/>
                  <a:chOff x="-3848068" y="3389839"/>
                  <a:chExt cx="978756" cy="1270586"/>
                </a:xfrm>
              </p:grpSpPr>
              <p:sp>
                <p:nvSpPr>
                  <p:cNvPr id="2462" name="Google Shape;2462;p10"/>
                  <p:cNvSpPr/>
                  <p:nvPr/>
                </p:nvSpPr>
                <p:spPr>
                  <a:xfrm flipH="1">
                    <a:off x="-3848068" y="3389839"/>
                    <a:ext cx="978701" cy="1270586"/>
                  </a:xfrm>
                  <a:prstGeom prst="flowChartPunchedCard">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0"/>
                  <p:cNvSpPr/>
                  <p:nvPr/>
                </p:nvSpPr>
                <p:spPr>
                  <a:xfrm>
                    <a:off x="-3065212" y="3389839"/>
                    <a:ext cx="195900" cy="255000"/>
                  </a:xfrm>
                  <a:prstGeom prst="rtTriangle">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6" y="475488"/>
            <a:ext cx="7713900" cy="640200"/>
          </a:xfrm>
          <a:prstGeom prst="rect">
            <a:avLst/>
          </a:prstGeom>
          <a:solidFill>
            <a:schemeClr val="accent1"/>
          </a:solidFill>
          <a:ln cap="flat" cmpd="sng" w="19050">
            <a:solidFill>
              <a:schemeClr val="dk1"/>
            </a:solidFill>
            <a:prstDash val="solid"/>
            <a:round/>
            <a:headEnd len="sm" w="sm" type="none"/>
            <a:tailEnd len="sm" w="sm" type="none"/>
          </a:ln>
          <a:effectLst>
            <a:outerShdw rotWithShape="0" algn="bl" dir="2700000" dist="114300">
              <a:schemeClr val="dk1"/>
            </a:outerShdw>
          </a:effectLst>
        </p:spPr>
        <p:txBody>
          <a:bodyPr anchorCtr="0" anchor="ctr" bIns="91425" lIns="91425" spcFirstLastPara="1" rIns="91425" wrap="square" tIns="91425">
            <a:noAutofit/>
          </a:bodyPr>
          <a:lstStyle>
            <a:lvl1pPr lvl="0" rtl="0" algn="ctr">
              <a:spcBef>
                <a:spcPts val="0"/>
              </a:spcBef>
              <a:spcAft>
                <a:spcPts val="0"/>
              </a:spcAft>
              <a:buClr>
                <a:schemeClr val="dk1"/>
              </a:buClr>
              <a:buSzPts val="3400"/>
              <a:buFont typeface="Source Code Pro"/>
              <a:buNone/>
              <a:defRPr b="1" sz="34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a:lnSpc>
                <a:spcPct val="100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1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hyperlink" Target="https://www.youtube.com/watch?v=aLCUDv_fgoU"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6.xml"/><Relationship Id="rId3" Type="http://schemas.openxmlformats.org/officeDocument/2006/relationships/image" Target="../media/image3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46.gif"/><Relationship Id="rId5"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0.xml"/><Relationship Id="rId3" Type="http://schemas.openxmlformats.org/officeDocument/2006/relationships/image" Target="../media/image37.gif"/><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47.gif"/><Relationship Id="rId4" Type="http://schemas.openxmlformats.org/officeDocument/2006/relationships/image" Target="../media/image38.gif"/><Relationship Id="rId5" Type="http://schemas.openxmlformats.org/officeDocument/2006/relationships/hyperlink" Target="https://www.youtube.com/watch?v=b9_0bqrm2G8" TargetMode="External"/><Relationship Id="rId6" Type="http://schemas.openxmlformats.org/officeDocument/2006/relationships/image" Target="../media/image49.png"/><Relationship Id="rId7"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nerdyelectronics.com/introduction-to-gpio/" TargetMode="External"/><Relationship Id="rId4" Type="http://schemas.openxmlformats.org/officeDocument/2006/relationships/hyperlink" Target="https://www.circuitbasics.com/pull-up-and-pull-down-resistors/" TargetMode="External"/><Relationship Id="rId5" Type="http://schemas.openxmlformats.org/officeDocument/2006/relationships/hyperlink" Target="https://www.embeddedrelated.com/" TargetMode="External"/><Relationship Id="rId6" Type="http://schemas.openxmlformats.org/officeDocument/2006/relationships/hyperlink" Target="https://embeddedthere.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0" name="Shape 10210"/>
        <p:cNvGrpSpPr/>
        <p:nvPr/>
      </p:nvGrpSpPr>
      <p:grpSpPr>
        <a:xfrm>
          <a:off x="0" y="0"/>
          <a:ext cx="0" cy="0"/>
          <a:chOff x="0" y="0"/>
          <a:chExt cx="0" cy="0"/>
        </a:xfrm>
      </p:grpSpPr>
      <p:sp>
        <p:nvSpPr>
          <p:cNvPr id="10211" name="Google Shape;10211;p41"/>
          <p:cNvSpPr txBox="1"/>
          <p:nvPr>
            <p:ph idx="2" type="title"/>
          </p:nvPr>
        </p:nvSpPr>
        <p:spPr>
          <a:xfrm>
            <a:off x="3995928" y="2843784"/>
            <a:ext cx="4434900" cy="8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2300"/>
              <a:t>OwlTech Robomaster</a:t>
            </a:r>
            <a:endParaRPr sz="2300"/>
          </a:p>
        </p:txBody>
      </p:sp>
      <p:grpSp>
        <p:nvGrpSpPr>
          <p:cNvPr id="10212" name="Google Shape;10212;p41"/>
          <p:cNvGrpSpPr/>
          <p:nvPr/>
        </p:nvGrpSpPr>
        <p:grpSpPr>
          <a:xfrm>
            <a:off x="1441050" y="780725"/>
            <a:ext cx="6261900" cy="1792500"/>
            <a:chOff x="1441050" y="780725"/>
            <a:chExt cx="6261900" cy="1792500"/>
          </a:xfrm>
        </p:grpSpPr>
        <p:sp>
          <p:nvSpPr>
            <p:cNvPr id="10213" name="Google Shape;10213;p41"/>
            <p:cNvSpPr/>
            <p:nvPr/>
          </p:nvSpPr>
          <p:spPr>
            <a:xfrm>
              <a:off x="1441050" y="780725"/>
              <a:ext cx="6261900" cy="1792500"/>
            </a:xfrm>
            <a:prstGeom prst="rect">
              <a:avLst/>
            </a:prstGeom>
            <a:solidFill>
              <a:schemeClr val="dk2"/>
            </a:solidFill>
            <a:ln cap="flat" cmpd="sng" w="19050">
              <a:solidFill>
                <a:schemeClr val="dk1"/>
              </a:solidFill>
              <a:prstDash val="solid"/>
              <a:round/>
              <a:headEnd len="sm" w="sm" type="none"/>
              <a:tailEnd len="sm" w="sm" type="none"/>
            </a:ln>
            <a:effectLst>
              <a:outerShdw rotWithShape="0" algn="bl" dir="2700000" dist="1143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4" name="Google Shape;10214;p41"/>
            <p:cNvGrpSpPr/>
            <p:nvPr/>
          </p:nvGrpSpPr>
          <p:grpSpPr>
            <a:xfrm>
              <a:off x="6974886" y="817938"/>
              <a:ext cx="634685" cy="168300"/>
              <a:chOff x="7755386" y="279729"/>
              <a:chExt cx="634685" cy="168300"/>
            </a:xfrm>
          </p:grpSpPr>
          <p:sp>
            <p:nvSpPr>
              <p:cNvPr id="10215" name="Google Shape;10215;p41"/>
              <p:cNvSpPr/>
              <p:nvPr/>
            </p:nvSpPr>
            <p:spPr>
              <a:xfrm>
                <a:off x="8221771" y="279729"/>
                <a:ext cx="168300" cy="168300"/>
              </a:xfrm>
              <a:prstGeom prst="mathMultiply">
                <a:avLst>
                  <a:gd fmla="val 0" name="adj1"/>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6" name="Google Shape;10216;p41"/>
              <p:cNvGrpSpPr/>
              <p:nvPr/>
            </p:nvGrpSpPr>
            <p:grpSpPr>
              <a:xfrm>
                <a:off x="8004462" y="307924"/>
                <a:ext cx="112019" cy="112144"/>
                <a:chOff x="7914618" y="539287"/>
                <a:chExt cx="112019" cy="112144"/>
              </a:xfrm>
            </p:grpSpPr>
            <p:sp>
              <p:nvSpPr>
                <p:cNvPr id="10217" name="Google Shape;10217;p41"/>
                <p:cNvSpPr/>
                <p:nvPr/>
              </p:nvSpPr>
              <p:spPr>
                <a:xfrm>
                  <a:off x="7914618" y="539287"/>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41"/>
                <p:cNvSpPr/>
                <p:nvPr/>
              </p:nvSpPr>
              <p:spPr>
                <a:xfrm>
                  <a:off x="7943837" y="568632"/>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19" name="Google Shape;10219;p41"/>
              <p:cNvCxnSpPr/>
              <p:nvPr/>
            </p:nvCxnSpPr>
            <p:spPr>
              <a:xfrm>
                <a:off x="7755386" y="411324"/>
                <a:ext cx="109500" cy="0"/>
              </a:xfrm>
              <a:prstGeom prst="straightConnector1">
                <a:avLst/>
              </a:prstGeom>
              <a:noFill/>
              <a:ln cap="rnd" cmpd="sng" w="19050">
                <a:solidFill>
                  <a:schemeClr val="dk1"/>
                </a:solidFill>
                <a:prstDash val="solid"/>
                <a:round/>
                <a:headEnd len="med" w="med" type="none"/>
                <a:tailEnd len="med" w="med" type="none"/>
              </a:ln>
            </p:spPr>
          </p:cxnSp>
        </p:grpSp>
      </p:grpSp>
      <p:sp>
        <p:nvSpPr>
          <p:cNvPr id="10220" name="Google Shape;10220;p41"/>
          <p:cNvSpPr txBox="1"/>
          <p:nvPr>
            <p:ph type="ctrTitle"/>
          </p:nvPr>
        </p:nvSpPr>
        <p:spPr>
          <a:xfrm>
            <a:off x="1441075" y="1023425"/>
            <a:ext cx="6261900" cy="15498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pt-BR"/>
              <a:t>Micros 101</a:t>
            </a:r>
            <a:endParaRPr>
              <a:solidFill>
                <a:schemeClr val="accent1"/>
              </a:solidFill>
            </a:endParaRPr>
          </a:p>
        </p:txBody>
      </p:sp>
      <p:grpSp>
        <p:nvGrpSpPr>
          <p:cNvPr id="10221" name="Google Shape;10221;p41"/>
          <p:cNvGrpSpPr/>
          <p:nvPr/>
        </p:nvGrpSpPr>
        <p:grpSpPr>
          <a:xfrm>
            <a:off x="823958" y="3978447"/>
            <a:ext cx="4215515" cy="620317"/>
            <a:chOff x="823958" y="3689689"/>
            <a:chExt cx="4215515" cy="620317"/>
          </a:xfrm>
        </p:grpSpPr>
        <p:sp>
          <p:nvSpPr>
            <p:cNvPr id="10222" name="Google Shape;10222;p41"/>
            <p:cNvSpPr/>
            <p:nvPr/>
          </p:nvSpPr>
          <p:spPr>
            <a:xfrm>
              <a:off x="1054873" y="3900506"/>
              <a:ext cx="3984600" cy="4095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41"/>
            <p:cNvSpPr/>
            <p:nvPr/>
          </p:nvSpPr>
          <p:spPr>
            <a:xfrm>
              <a:off x="939415" y="3795097"/>
              <a:ext cx="3984600" cy="4095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41"/>
            <p:cNvSpPr/>
            <p:nvPr/>
          </p:nvSpPr>
          <p:spPr>
            <a:xfrm>
              <a:off x="823958" y="3689689"/>
              <a:ext cx="3984600" cy="4095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5" name="Google Shape;10225;p41"/>
          <p:cNvGrpSpPr/>
          <p:nvPr/>
        </p:nvGrpSpPr>
        <p:grpSpPr>
          <a:xfrm>
            <a:off x="6942762" y="4038616"/>
            <a:ext cx="783680" cy="395688"/>
            <a:chOff x="-1940842" y="-1147617"/>
            <a:chExt cx="1405200" cy="709500"/>
          </a:xfrm>
        </p:grpSpPr>
        <p:sp>
          <p:nvSpPr>
            <p:cNvPr id="10226" name="Google Shape;10226;p41"/>
            <p:cNvSpPr/>
            <p:nvPr/>
          </p:nvSpPr>
          <p:spPr>
            <a:xfrm>
              <a:off x="-1940842" y="-1147617"/>
              <a:ext cx="1405200" cy="709500"/>
            </a:xfrm>
            <a:prstGeom prst="wedgeRectCallout">
              <a:avLst>
                <a:gd fmla="val -33495" name="adj1"/>
                <a:gd fmla="val 76913" name="adj2"/>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41"/>
            <p:cNvSpPr/>
            <p:nvPr/>
          </p:nvSpPr>
          <p:spPr>
            <a:xfrm>
              <a:off x="-151275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41"/>
            <p:cNvSpPr/>
            <p:nvPr/>
          </p:nvSpPr>
          <p:spPr>
            <a:xfrm>
              <a:off x="-1267071"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41"/>
            <p:cNvSpPr/>
            <p:nvPr/>
          </p:nvSpPr>
          <p:spPr>
            <a:xfrm>
              <a:off x="-102138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41"/>
          <p:cNvGrpSpPr/>
          <p:nvPr/>
        </p:nvGrpSpPr>
        <p:grpSpPr>
          <a:xfrm>
            <a:off x="956981" y="1996299"/>
            <a:ext cx="1207364" cy="1443653"/>
            <a:chOff x="700139" y="3242430"/>
            <a:chExt cx="949335" cy="1135126"/>
          </a:xfrm>
        </p:grpSpPr>
        <p:sp>
          <p:nvSpPr>
            <p:cNvPr id="10231" name="Google Shape;10231;p41"/>
            <p:cNvSpPr/>
            <p:nvPr/>
          </p:nvSpPr>
          <p:spPr>
            <a:xfrm flipH="1">
              <a:off x="1031747" y="3282497"/>
              <a:ext cx="602658" cy="782405"/>
            </a:xfrm>
            <a:prstGeom prst="flowChartPunchedCard">
              <a:avLst/>
            </a:prstGeom>
            <a:solidFill>
              <a:schemeClr val="lt1"/>
            </a:solidFill>
            <a:ln cap="flat" cmpd="sng" w="19050">
              <a:solidFill>
                <a:schemeClr val="dk1"/>
              </a:solidFill>
              <a:prstDash val="solid"/>
              <a:round/>
              <a:headEnd len="sm" w="sm" type="none"/>
              <a:tailEnd len="sm" w="sm" type="none"/>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2" name="Google Shape;10232;p41"/>
            <p:cNvGrpSpPr/>
            <p:nvPr/>
          </p:nvGrpSpPr>
          <p:grpSpPr>
            <a:xfrm>
              <a:off x="700139" y="3242430"/>
              <a:ext cx="949335" cy="1135126"/>
              <a:chOff x="700139" y="3242430"/>
              <a:chExt cx="949335" cy="1135126"/>
            </a:xfrm>
          </p:grpSpPr>
          <p:sp>
            <p:nvSpPr>
              <p:cNvPr id="10233" name="Google Shape;10233;p41"/>
              <p:cNvSpPr/>
              <p:nvPr/>
            </p:nvSpPr>
            <p:spPr>
              <a:xfrm>
                <a:off x="873445" y="4058333"/>
                <a:ext cx="602700" cy="159600"/>
              </a:xfrm>
              <a:prstGeom prst="rect">
                <a:avLst/>
              </a:prstGeom>
              <a:solidFill>
                <a:schemeClr val="lt1"/>
              </a:solidFill>
              <a:ln>
                <a:noFill/>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41"/>
              <p:cNvSpPr/>
              <p:nvPr/>
            </p:nvSpPr>
            <p:spPr>
              <a:xfrm>
                <a:off x="715474" y="4217952"/>
                <a:ext cx="602700" cy="159600"/>
              </a:xfrm>
              <a:prstGeom prst="rect">
                <a:avLst/>
              </a:prstGeom>
              <a:solidFill>
                <a:schemeClr val="lt1"/>
              </a:solidFill>
              <a:ln>
                <a:noFill/>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5" name="Google Shape;10235;p41"/>
              <p:cNvGrpSpPr/>
              <p:nvPr/>
            </p:nvGrpSpPr>
            <p:grpSpPr>
              <a:xfrm>
                <a:off x="700139" y="3242430"/>
                <a:ext cx="949335" cy="1135126"/>
                <a:chOff x="-4271018" y="2943836"/>
                <a:chExt cx="1492899" cy="1784789"/>
              </a:xfrm>
            </p:grpSpPr>
            <p:grpSp>
              <p:nvGrpSpPr>
                <p:cNvPr id="10236" name="Google Shape;10236;p41"/>
                <p:cNvGrpSpPr/>
                <p:nvPr/>
              </p:nvGrpSpPr>
              <p:grpSpPr>
                <a:xfrm>
                  <a:off x="-3756764" y="2943836"/>
                  <a:ext cx="978645" cy="1270519"/>
                  <a:chOff x="-3238463" y="1736825"/>
                  <a:chExt cx="2320713" cy="3012850"/>
                </a:xfrm>
              </p:grpSpPr>
              <p:sp>
                <p:nvSpPr>
                  <p:cNvPr id="10237" name="Google Shape;10237;p41"/>
                  <p:cNvSpPr/>
                  <p:nvPr/>
                </p:nvSpPr>
                <p:spPr>
                  <a:xfrm flipH="1">
                    <a:off x="-3238463" y="1736825"/>
                    <a:ext cx="2320702" cy="3012850"/>
                  </a:xfrm>
                  <a:prstGeom prst="flowChartPunchedCard">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41"/>
                  <p:cNvSpPr/>
                  <p:nvPr/>
                </p:nvSpPr>
                <p:spPr>
                  <a:xfrm>
                    <a:off x="-1382150" y="1736825"/>
                    <a:ext cx="464400" cy="604500"/>
                  </a:xfrm>
                  <a:prstGeom prst="rtTriangl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9" name="Google Shape;10239;p41"/>
                <p:cNvGrpSpPr/>
                <p:nvPr/>
              </p:nvGrpSpPr>
              <p:grpSpPr>
                <a:xfrm>
                  <a:off x="-4013848" y="3200918"/>
                  <a:ext cx="978645" cy="1270519"/>
                  <a:chOff x="-3238463" y="1736825"/>
                  <a:chExt cx="2320713" cy="3012850"/>
                </a:xfrm>
              </p:grpSpPr>
              <p:sp>
                <p:nvSpPr>
                  <p:cNvPr id="10240" name="Google Shape;10240;p41"/>
                  <p:cNvSpPr/>
                  <p:nvPr/>
                </p:nvSpPr>
                <p:spPr>
                  <a:xfrm flipH="1">
                    <a:off x="-3238463" y="1736825"/>
                    <a:ext cx="2320702" cy="3012850"/>
                  </a:xfrm>
                  <a:prstGeom prst="flowChartPunchedCard">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41"/>
                  <p:cNvSpPr/>
                  <p:nvPr/>
                </p:nvSpPr>
                <p:spPr>
                  <a:xfrm>
                    <a:off x="-1382150" y="1736825"/>
                    <a:ext cx="464400" cy="604500"/>
                  </a:xfrm>
                  <a:prstGeom prst="rtTriangl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2" name="Google Shape;10242;p41"/>
                <p:cNvGrpSpPr/>
                <p:nvPr/>
              </p:nvGrpSpPr>
              <p:grpSpPr>
                <a:xfrm>
                  <a:off x="-4271018" y="3458039"/>
                  <a:ext cx="978756" cy="1270586"/>
                  <a:chOff x="-3848068" y="3389839"/>
                  <a:chExt cx="978756" cy="1270586"/>
                </a:xfrm>
              </p:grpSpPr>
              <p:sp>
                <p:nvSpPr>
                  <p:cNvPr id="10243" name="Google Shape;10243;p41"/>
                  <p:cNvSpPr/>
                  <p:nvPr/>
                </p:nvSpPr>
                <p:spPr>
                  <a:xfrm flipH="1">
                    <a:off x="-3848068" y="3389839"/>
                    <a:ext cx="978701" cy="1270586"/>
                  </a:xfrm>
                  <a:prstGeom prst="flowChartPunchedCard">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41"/>
                  <p:cNvSpPr/>
                  <p:nvPr/>
                </p:nvSpPr>
                <p:spPr>
                  <a:xfrm>
                    <a:off x="-3065212" y="3389839"/>
                    <a:ext cx="195900" cy="255000"/>
                  </a:xfrm>
                  <a:prstGeom prst="rtTriangl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0245" name="Google Shape;10245;p41"/>
          <p:cNvGrpSpPr/>
          <p:nvPr/>
        </p:nvGrpSpPr>
        <p:grpSpPr>
          <a:xfrm rot="4835480">
            <a:off x="2992772" y="2987972"/>
            <a:ext cx="363709" cy="575672"/>
            <a:chOff x="1656150" y="2404175"/>
            <a:chExt cx="627850" cy="993750"/>
          </a:xfrm>
        </p:grpSpPr>
        <p:sp>
          <p:nvSpPr>
            <p:cNvPr id="10246" name="Google Shape;10246;p41"/>
            <p:cNvSpPr/>
            <p:nvPr/>
          </p:nvSpPr>
          <p:spPr>
            <a:xfrm>
              <a:off x="1656150" y="2404175"/>
              <a:ext cx="627850" cy="993750"/>
            </a:xfrm>
            <a:custGeom>
              <a:rect b="b" l="l" r="r" t="t"/>
              <a:pathLst>
                <a:path extrusionOk="0" h="39750" w="25114">
                  <a:moveTo>
                    <a:pt x="1" y="0"/>
                  </a:moveTo>
                  <a:lnTo>
                    <a:pt x="1" y="35564"/>
                  </a:lnTo>
                  <a:lnTo>
                    <a:pt x="4186" y="35564"/>
                  </a:lnTo>
                  <a:lnTo>
                    <a:pt x="4186" y="33484"/>
                  </a:lnTo>
                  <a:lnTo>
                    <a:pt x="6291" y="33484"/>
                  </a:lnTo>
                  <a:lnTo>
                    <a:pt x="6291" y="31379"/>
                  </a:lnTo>
                  <a:lnTo>
                    <a:pt x="8372" y="31379"/>
                  </a:lnTo>
                  <a:lnTo>
                    <a:pt x="8372" y="29298"/>
                  </a:lnTo>
                  <a:lnTo>
                    <a:pt x="10477" y="29298"/>
                  </a:lnTo>
                  <a:lnTo>
                    <a:pt x="10477" y="33484"/>
                  </a:lnTo>
                  <a:lnTo>
                    <a:pt x="12557" y="33484"/>
                  </a:lnTo>
                  <a:lnTo>
                    <a:pt x="12557" y="37669"/>
                  </a:lnTo>
                  <a:lnTo>
                    <a:pt x="14662" y="37669"/>
                  </a:lnTo>
                  <a:lnTo>
                    <a:pt x="14662" y="39750"/>
                  </a:lnTo>
                  <a:lnTo>
                    <a:pt x="18848" y="39750"/>
                  </a:lnTo>
                  <a:lnTo>
                    <a:pt x="18848" y="37669"/>
                  </a:lnTo>
                  <a:lnTo>
                    <a:pt x="20928" y="37669"/>
                  </a:lnTo>
                  <a:lnTo>
                    <a:pt x="20928" y="33484"/>
                  </a:lnTo>
                  <a:lnTo>
                    <a:pt x="18848" y="33484"/>
                  </a:lnTo>
                  <a:lnTo>
                    <a:pt x="18848" y="29298"/>
                  </a:lnTo>
                  <a:lnTo>
                    <a:pt x="16743" y="29298"/>
                  </a:lnTo>
                  <a:lnTo>
                    <a:pt x="16743" y="27193"/>
                  </a:lnTo>
                  <a:lnTo>
                    <a:pt x="25114" y="27193"/>
                  </a:lnTo>
                  <a:lnTo>
                    <a:pt x="25114" y="25113"/>
                  </a:lnTo>
                  <a:lnTo>
                    <a:pt x="25114" y="23008"/>
                  </a:lnTo>
                  <a:lnTo>
                    <a:pt x="23033" y="23008"/>
                  </a:lnTo>
                  <a:lnTo>
                    <a:pt x="23033" y="20928"/>
                  </a:lnTo>
                  <a:lnTo>
                    <a:pt x="20928" y="20928"/>
                  </a:lnTo>
                  <a:lnTo>
                    <a:pt x="20928" y="18822"/>
                  </a:lnTo>
                  <a:lnTo>
                    <a:pt x="18848" y="18822"/>
                  </a:lnTo>
                  <a:lnTo>
                    <a:pt x="18848" y="16742"/>
                  </a:lnTo>
                  <a:lnTo>
                    <a:pt x="16743" y="16742"/>
                  </a:lnTo>
                  <a:lnTo>
                    <a:pt x="16743" y="14637"/>
                  </a:lnTo>
                  <a:lnTo>
                    <a:pt x="14662" y="14637"/>
                  </a:lnTo>
                  <a:lnTo>
                    <a:pt x="14662" y="12557"/>
                  </a:lnTo>
                  <a:lnTo>
                    <a:pt x="12557" y="12557"/>
                  </a:lnTo>
                  <a:lnTo>
                    <a:pt x="12557" y="10451"/>
                  </a:lnTo>
                  <a:lnTo>
                    <a:pt x="10477" y="10451"/>
                  </a:lnTo>
                  <a:lnTo>
                    <a:pt x="10477" y="8371"/>
                  </a:lnTo>
                  <a:lnTo>
                    <a:pt x="8372" y="8371"/>
                  </a:lnTo>
                  <a:lnTo>
                    <a:pt x="8372" y="6266"/>
                  </a:lnTo>
                  <a:lnTo>
                    <a:pt x="6291" y="6266"/>
                  </a:lnTo>
                  <a:lnTo>
                    <a:pt x="6291" y="4186"/>
                  </a:lnTo>
                  <a:lnTo>
                    <a:pt x="4186" y="4186"/>
                  </a:lnTo>
                  <a:lnTo>
                    <a:pt x="4186" y="2080"/>
                  </a:lnTo>
                  <a:lnTo>
                    <a:pt x="2106" y="2080"/>
                  </a:ln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41"/>
            <p:cNvSpPr/>
            <p:nvPr/>
          </p:nvSpPr>
          <p:spPr>
            <a:xfrm>
              <a:off x="1676975" y="2456175"/>
              <a:ext cx="83853"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41"/>
            <p:cNvSpPr/>
            <p:nvPr/>
          </p:nvSpPr>
          <p:spPr>
            <a:xfrm>
              <a:off x="1760800" y="250880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41"/>
            <p:cNvSpPr/>
            <p:nvPr/>
          </p:nvSpPr>
          <p:spPr>
            <a:xfrm>
              <a:off x="1813425" y="2560800"/>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41"/>
            <p:cNvSpPr/>
            <p:nvPr/>
          </p:nvSpPr>
          <p:spPr>
            <a:xfrm>
              <a:off x="1865425" y="2613450"/>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41"/>
            <p:cNvSpPr/>
            <p:nvPr/>
          </p:nvSpPr>
          <p:spPr>
            <a:xfrm>
              <a:off x="1918050" y="2665450"/>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41"/>
            <p:cNvSpPr/>
            <p:nvPr/>
          </p:nvSpPr>
          <p:spPr>
            <a:xfrm>
              <a:off x="1970075" y="2718075"/>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41"/>
            <p:cNvSpPr/>
            <p:nvPr/>
          </p:nvSpPr>
          <p:spPr>
            <a:xfrm>
              <a:off x="2022700" y="2770075"/>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41"/>
            <p:cNvSpPr/>
            <p:nvPr/>
          </p:nvSpPr>
          <p:spPr>
            <a:xfrm>
              <a:off x="2074700" y="2822725"/>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41"/>
            <p:cNvSpPr/>
            <p:nvPr/>
          </p:nvSpPr>
          <p:spPr>
            <a:xfrm>
              <a:off x="2127325" y="2874725"/>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41"/>
            <p:cNvSpPr/>
            <p:nvPr/>
          </p:nvSpPr>
          <p:spPr>
            <a:xfrm>
              <a:off x="2179350" y="292735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41"/>
            <p:cNvSpPr/>
            <p:nvPr/>
          </p:nvSpPr>
          <p:spPr>
            <a:xfrm>
              <a:off x="2231975" y="2979350"/>
              <a:ext cx="52025" cy="52650"/>
            </a:xfrm>
            <a:custGeom>
              <a:rect b="b" l="l" r="r" t="t"/>
              <a:pathLst>
                <a:path extrusionOk="0" h="2106"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41"/>
            <p:cNvSpPr/>
            <p:nvPr/>
          </p:nvSpPr>
          <p:spPr>
            <a:xfrm>
              <a:off x="2022700" y="3031975"/>
              <a:ext cx="261300" cy="52050"/>
            </a:xfrm>
            <a:custGeom>
              <a:rect b="b" l="l" r="r" t="t"/>
              <a:pathLst>
                <a:path extrusionOk="0" h="2082" w="10452">
                  <a:moveTo>
                    <a:pt x="0" y="1"/>
                  </a:moveTo>
                  <a:lnTo>
                    <a:pt x="0" y="2081"/>
                  </a:lnTo>
                  <a:lnTo>
                    <a:pt x="10452" y="2081"/>
                  </a:lnTo>
                  <a:lnTo>
                    <a:pt x="10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41"/>
            <p:cNvSpPr/>
            <p:nvPr/>
          </p:nvSpPr>
          <p:spPr>
            <a:xfrm>
              <a:off x="2022700" y="3084000"/>
              <a:ext cx="52025" cy="52650"/>
            </a:xfrm>
            <a:custGeom>
              <a:rect b="b" l="l" r="r" t="t"/>
              <a:pathLst>
                <a:path extrusionOk="0" h="2106" w="2081">
                  <a:moveTo>
                    <a:pt x="0" y="0"/>
                  </a:moveTo>
                  <a:lnTo>
                    <a:pt x="0" y="2105"/>
                  </a:lnTo>
                  <a:lnTo>
                    <a:pt x="2081" y="2105"/>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41"/>
            <p:cNvSpPr/>
            <p:nvPr/>
          </p:nvSpPr>
          <p:spPr>
            <a:xfrm>
              <a:off x="1865425" y="3084000"/>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41"/>
            <p:cNvSpPr/>
            <p:nvPr/>
          </p:nvSpPr>
          <p:spPr>
            <a:xfrm>
              <a:off x="1918050" y="3136625"/>
              <a:ext cx="52050" cy="104650"/>
            </a:xfrm>
            <a:custGeom>
              <a:rect b="b" l="l" r="r" t="t"/>
              <a:pathLst>
                <a:path extrusionOk="0" h="4186" w="2082">
                  <a:moveTo>
                    <a:pt x="1" y="0"/>
                  </a:moveTo>
                  <a:lnTo>
                    <a:pt x="1" y="4186"/>
                  </a:lnTo>
                  <a:lnTo>
                    <a:pt x="2081" y="418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41"/>
            <p:cNvSpPr/>
            <p:nvPr/>
          </p:nvSpPr>
          <p:spPr>
            <a:xfrm>
              <a:off x="1970075" y="3241250"/>
              <a:ext cx="52650" cy="104675"/>
            </a:xfrm>
            <a:custGeom>
              <a:rect b="b" l="l" r="r" t="t"/>
              <a:pathLst>
                <a:path extrusionOk="0" h="4187" w="2106">
                  <a:moveTo>
                    <a:pt x="0" y="1"/>
                  </a:moveTo>
                  <a:lnTo>
                    <a:pt x="0" y="4186"/>
                  </a:lnTo>
                  <a:lnTo>
                    <a:pt x="2105" y="418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41"/>
            <p:cNvSpPr/>
            <p:nvPr/>
          </p:nvSpPr>
          <p:spPr>
            <a:xfrm>
              <a:off x="2022700" y="3345900"/>
              <a:ext cx="104650" cy="52025"/>
            </a:xfrm>
            <a:custGeom>
              <a:rect b="b" l="l" r="r" t="t"/>
              <a:pathLst>
                <a:path extrusionOk="0" h="2081" w="4186">
                  <a:moveTo>
                    <a:pt x="0" y="0"/>
                  </a:moveTo>
                  <a:lnTo>
                    <a:pt x="0" y="2081"/>
                  </a:lnTo>
                  <a:lnTo>
                    <a:pt x="4186" y="208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41"/>
            <p:cNvSpPr/>
            <p:nvPr/>
          </p:nvSpPr>
          <p:spPr>
            <a:xfrm>
              <a:off x="2074700" y="3136625"/>
              <a:ext cx="52650" cy="104650"/>
            </a:xfrm>
            <a:custGeom>
              <a:rect b="b" l="l" r="r" t="t"/>
              <a:pathLst>
                <a:path extrusionOk="0" h="4186" w="2106">
                  <a:moveTo>
                    <a:pt x="1" y="0"/>
                  </a:moveTo>
                  <a:lnTo>
                    <a:pt x="1" y="4186"/>
                  </a:lnTo>
                  <a:lnTo>
                    <a:pt x="2106" y="418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41"/>
            <p:cNvSpPr/>
            <p:nvPr/>
          </p:nvSpPr>
          <p:spPr>
            <a:xfrm>
              <a:off x="2127325" y="3241250"/>
              <a:ext cx="52050" cy="104675"/>
            </a:xfrm>
            <a:custGeom>
              <a:rect b="b" l="l" r="r" t="t"/>
              <a:pathLst>
                <a:path extrusionOk="0" h="4187" w="2082">
                  <a:moveTo>
                    <a:pt x="1" y="1"/>
                  </a:moveTo>
                  <a:lnTo>
                    <a:pt x="1" y="4186"/>
                  </a:lnTo>
                  <a:lnTo>
                    <a:pt x="2081" y="418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41"/>
            <p:cNvSpPr/>
            <p:nvPr/>
          </p:nvSpPr>
          <p:spPr>
            <a:xfrm>
              <a:off x="1813425" y="3136625"/>
              <a:ext cx="52025" cy="52025"/>
            </a:xfrm>
            <a:custGeom>
              <a:rect b="b" l="l" r="r" t="t"/>
              <a:pathLst>
                <a:path extrusionOk="0" h="2081" w="2081">
                  <a:moveTo>
                    <a:pt x="0" y="0"/>
                  </a:moveTo>
                  <a:lnTo>
                    <a:pt x="0" y="2081"/>
                  </a:lnTo>
                  <a:lnTo>
                    <a:pt x="2081" y="2081"/>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41"/>
            <p:cNvSpPr/>
            <p:nvPr/>
          </p:nvSpPr>
          <p:spPr>
            <a:xfrm>
              <a:off x="1760800" y="3188625"/>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41"/>
            <p:cNvSpPr/>
            <p:nvPr/>
          </p:nvSpPr>
          <p:spPr>
            <a:xfrm>
              <a:off x="1708775" y="3241250"/>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41"/>
            <p:cNvSpPr/>
            <p:nvPr/>
          </p:nvSpPr>
          <p:spPr>
            <a:xfrm>
              <a:off x="1656150" y="2404175"/>
              <a:ext cx="52050" cy="889123"/>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50" name="Shape 10450"/>
        <p:cNvGrpSpPr/>
        <p:nvPr/>
      </p:nvGrpSpPr>
      <p:grpSpPr>
        <a:xfrm>
          <a:off x="0" y="0"/>
          <a:ext cx="0" cy="0"/>
          <a:chOff x="0" y="0"/>
          <a:chExt cx="0" cy="0"/>
        </a:xfrm>
      </p:grpSpPr>
      <p:sp>
        <p:nvSpPr>
          <p:cNvPr id="10451" name="Google Shape;10451;p50"/>
          <p:cNvSpPr txBox="1"/>
          <p:nvPr>
            <p:ph idx="1" type="body"/>
          </p:nvPr>
        </p:nvSpPr>
        <p:spPr>
          <a:xfrm>
            <a:off x="713250" y="1443225"/>
            <a:ext cx="7717500" cy="11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pt-BR" sz="1900"/>
              <a:t>“</a:t>
            </a:r>
            <a:r>
              <a:rPr b="1" i="1" lang="pt-BR" sz="1900"/>
              <a:t>A microcontroller is an integrated circuit (IC) device used for controlling other portions of an electronic system, usually via a microprocessor unit (MPU), memory, and some peripherals.</a:t>
            </a:r>
            <a:r>
              <a:rPr b="1" i="1" lang="pt-BR" sz="1900"/>
              <a:t>” </a:t>
            </a:r>
            <a:r>
              <a:rPr i="1" lang="pt-BR" sz="1900"/>
              <a:t>- Robert Keim</a:t>
            </a:r>
            <a:endParaRPr i="1" sz="1900"/>
          </a:p>
        </p:txBody>
      </p:sp>
      <p:sp>
        <p:nvSpPr>
          <p:cNvPr id="10452" name="Google Shape;10452;p50"/>
          <p:cNvSpPr txBox="1"/>
          <p:nvPr>
            <p:ph idx="1" type="body"/>
          </p:nvPr>
        </p:nvSpPr>
        <p:spPr>
          <a:xfrm>
            <a:off x="720000" y="2925150"/>
            <a:ext cx="3864900" cy="1154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pt-BR" sz="1900"/>
              <a:t>aka MCU, µC</a:t>
            </a:r>
            <a:endParaRPr sz="1900"/>
          </a:p>
          <a:p>
            <a:pPr indent="-349250" lvl="0" marL="457200" rtl="0" algn="l">
              <a:spcBef>
                <a:spcPts val="0"/>
              </a:spcBef>
              <a:spcAft>
                <a:spcPts val="0"/>
              </a:spcAft>
              <a:buSzPts val="1900"/>
              <a:buChar char="●"/>
            </a:pPr>
            <a:r>
              <a:rPr lang="pt-BR" sz="1900"/>
              <a:t>Interacción con elementos digitales, analogicos y electronicos</a:t>
            </a:r>
            <a:endParaRPr sz="1900"/>
          </a:p>
          <a:p>
            <a:pPr indent="-349250" lvl="0" marL="457200" rtl="0" algn="l">
              <a:spcBef>
                <a:spcPts val="0"/>
              </a:spcBef>
              <a:spcAft>
                <a:spcPts val="0"/>
              </a:spcAft>
              <a:buSzPts val="1900"/>
              <a:buChar char="●"/>
            </a:pPr>
            <a:r>
              <a:rPr lang="pt-BR" sz="1900"/>
              <a:t>Procesador digital + Memoria + Hardware = Control fluido de componentes</a:t>
            </a:r>
            <a:endParaRPr sz="1900"/>
          </a:p>
        </p:txBody>
      </p:sp>
      <p:grpSp>
        <p:nvGrpSpPr>
          <p:cNvPr id="10453" name="Google Shape;10453;p50"/>
          <p:cNvGrpSpPr/>
          <p:nvPr/>
        </p:nvGrpSpPr>
        <p:grpSpPr>
          <a:xfrm>
            <a:off x="719925" y="233625"/>
            <a:ext cx="7716900" cy="879300"/>
            <a:chOff x="719925" y="233625"/>
            <a:chExt cx="7716900" cy="879300"/>
          </a:xfrm>
        </p:grpSpPr>
        <p:sp>
          <p:nvSpPr>
            <p:cNvPr id="10454" name="Google Shape;10454;p50"/>
            <p:cNvSpPr/>
            <p:nvPr/>
          </p:nvSpPr>
          <p:spPr>
            <a:xfrm>
              <a:off x="719925" y="233625"/>
              <a:ext cx="7716900" cy="879300"/>
            </a:xfrm>
            <a:prstGeom prst="rect">
              <a:avLst/>
            </a:prstGeom>
            <a:solidFill>
              <a:schemeClr val="dk2"/>
            </a:solidFill>
            <a:ln cap="flat" cmpd="sng" w="19050">
              <a:solidFill>
                <a:schemeClr val="dk1"/>
              </a:solidFill>
              <a:prstDash val="solid"/>
              <a:round/>
              <a:headEnd len="sm" w="sm" type="none"/>
              <a:tailEnd len="sm" w="sm" type="none"/>
            </a:ln>
            <a:effectLst>
              <a:outerShdw rotWithShape="0" algn="bl" dir="2580000" dist="1238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5" name="Google Shape;10455;p50"/>
            <p:cNvGrpSpPr/>
            <p:nvPr/>
          </p:nvGrpSpPr>
          <p:grpSpPr>
            <a:xfrm>
              <a:off x="7755386" y="272907"/>
              <a:ext cx="634685" cy="168300"/>
              <a:chOff x="7755386" y="279729"/>
              <a:chExt cx="634685" cy="168300"/>
            </a:xfrm>
          </p:grpSpPr>
          <p:sp>
            <p:nvSpPr>
              <p:cNvPr id="10456" name="Google Shape;10456;p50"/>
              <p:cNvSpPr/>
              <p:nvPr/>
            </p:nvSpPr>
            <p:spPr>
              <a:xfrm>
                <a:off x="8221771" y="279729"/>
                <a:ext cx="168300" cy="168300"/>
              </a:xfrm>
              <a:prstGeom prst="mathMultiply">
                <a:avLst>
                  <a:gd fmla="val 0" name="adj1"/>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7" name="Google Shape;10457;p50"/>
              <p:cNvGrpSpPr/>
              <p:nvPr/>
            </p:nvGrpSpPr>
            <p:grpSpPr>
              <a:xfrm>
                <a:off x="8004462" y="307924"/>
                <a:ext cx="112019" cy="112144"/>
                <a:chOff x="7914618" y="539287"/>
                <a:chExt cx="112019" cy="112144"/>
              </a:xfrm>
            </p:grpSpPr>
            <p:sp>
              <p:nvSpPr>
                <p:cNvPr id="10458" name="Google Shape;10458;p50"/>
                <p:cNvSpPr/>
                <p:nvPr/>
              </p:nvSpPr>
              <p:spPr>
                <a:xfrm>
                  <a:off x="7914618" y="539287"/>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50"/>
                <p:cNvSpPr/>
                <p:nvPr/>
              </p:nvSpPr>
              <p:spPr>
                <a:xfrm>
                  <a:off x="7943837" y="568632"/>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60" name="Google Shape;10460;p50"/>
              <p:cNvCxnSpPr/>
              <p:nvPr/>
            </p:nvCxnSpPr>
            <p:spPr>
              <a:xfrm>
                <a:off x="7755386" y="411324"/>
                <a:ext cx="109500" cy="0"/>
              </a:xfrm>
              <a:prstGeom prst="straightConnector1">
                <a:avLst/>
              </a:prstGeom>
              <a:noFill/>
              <a:ln cap="rnd" cmpd="sng" w="19050">
                <a:solidFill>
                  <a:schemeClr val="dk1"/>
                </a:solidFill>
                <a:prstDash val="solid"/>
                <a:round/>
                <a:headEnd len="med" w="med" type="none"/>
                <a:tailEnd len="med" w="med" type="none"/>
              </a:ln>
            </p:spPr>
          </p:cxnSp>
        </p:grpSp>
      </p:grpSp>
      <p:sp>
        <p:nvSpPr>
          <p:cNvPr id="10461" name="Google Shape;10461;p50"/>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marR="190500" rtl="0" algn="ctr">
              <a:lnSpc>
                <a:spcPct val="128571"/>
              </a:lnSpc>
              <a:spcBef>
                <a:spcPts val="0"/>
              </a:spcBef>
              <a:spcAft>
                <a:spcPts val="0"/>
              </a:spcAft>
              <a:buNone/>
            </a:pPr>
            <a:r>
              <a:rPr lang="pt-BR">
                <a:solidFill>
                  <a:srgbClr val="202124"/>
                </a:solidFill>
              </a:rPr>
              <a:t>Microcontrolador</a:t>
            </a:r>
            <a:endParaRPr/>
          </a:p>
        </p:txBody>
      </p:sp>
      <p:pic>
        <p:nvPicPr>
          <p:cNvPr id="10462" name="Google Shape;10462;p50"/>
          <p:cNvPicPr preferRelativeResize="0"/>
          <p:nvPr/>
        </p:nvPicPr>
        <p:blipFill>
          <a:blip r:embed="rId3">
            <a:alphaModFix/>
          </a:blip>
          <a:stretch>
            <a:fillRect/>
          </a:stretch>
        </p:blipFill>
        <p:spPr>
          <a:xfrm>
            <a:off x="4711350" y="2925150"/>
            <a:ext cx="2003775" cy="1502825"/>
          </a:xfrm>
          <a:prstGeom prst="rect">
            <a:avLst/>
          </a:prstGeom>
          <a:noFill/>
          <a:ln>
            <a:noFill/>
          </a:ln>
        </p:spPr>
      </p:pic>
      <p:pic>
        <p:nvPicPr>
          <p:cNvPr id="10463" name="Google Shape;10463;p50"/>
          <p:cNvPicPr preferRelativeResize="0"/>
          <p:nvPr/>
        </p:nvPicPr>
        <p:blipFill>
          <a:blip r:embed="rId4">
            <a:alphaModFix/>
          </a:blip>
          <a:stretch>
            <a:fillRect/>
          </a:stretch>
        </p:blipFill>
        <p:spPr>
          <a:xfrm>
            <a:off x="6351450" y="3480025"/>
            <a:ext cx="2302426" cy="16634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7" name="Shape 10467"/>
        <p:cNvGrpSpPr/>
        <p:nvPr/>
      </p:nvGrpSpPr>
      <p:grpSpPr>
        <a:xfrm>
          <a:off x="0" y="0"/>
          <a:ext cx="0" cy="0"/>
          <a:chOff x="0" y="0"/>
          <a:chExt cx="0" cy="0"/>
        </a:xfrm>
      </p:grpSpPr>
      <p:pic>
        <p:nvPicPr>
          <p:cNvPr id="10468" name="Google Shape;10468;p51"/>
          <p:cNvPicPr preferRelativeResize="0"/>
          <p:nvPr/>
        </p:nvPicPr>
        <p:blipFill>
          <a:blip r:embed="rId3">
            <a:alphaModFix/>
          </a:blip>
          <a:stretch>
            <a:fillRect/>
          </a:stretch>
        </p:blipFill>
        <p:spPr>
          <a:xfrm>
            <a:off x="586875" y="152400"/>
            <a:ext cx="4645152" cy="4838700"/>
          </a:xfrm>
          <a:prstGeom prst="rect">
            <a:avLst/>
          </a:prstGeom>
          <a:noFill/>
          <a:ln>
            <a:noFill/>
          </a:ln>
        </p:spPr>
      </p:pic>
      <p:sp>
        <p:nvSpPr>
          <p:cNvPr id="10469" name="Google Shape;10469;p51"/>
          <p:cNvSpPr txBox="1"/>
          <p:nvPr/>
        </p:nvSpPr>
        <p:spPr>
          <a:xfrm>
            <a:off x="5429225" y="519550"/>
            <a:ext cx="3546000" cy="2031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pt-BR" sz="2400">
                <a:solidFill>
                  <a:schemeClr val="dk1"/>
                </a:solidFill>
                <a:latin typeface="Source Code Pro"/>
                <a:ea typeface="Source Code Pro"/>
                <a:cs typeface="Source Code Pro"/>
                <a:sym typeface="Source Code Pro"/>
              </a:rPr>
              <a:t>¿En que es diferente un </a:t>
            </a:r>
            <a:r>
              <a:rPr b="1" lang="pt-BR" sz="2400">
                <a:solidFill>
                  <a:schemeClr val="dk1"/>
                </a:solidFill>
                <a:latin typeface="Source Code Pro"/>
                <a:ea typeface="Source Code Pro"/>
                <a:cs typeface="Source Code Pro"/>
                <a:sym typeface="Source Code Pro"/>
              </a:rPr>
              <a:t>Microprocesador</a:t>
            </a:r>
            <a:r>
              <a:rPr b="1" lang="pt-BR" sz="2400">
                <a:solidFill>
                  <a:schemeClr val="dk1"/>
                </a:solidFill>
                <a:latin typeface="Source Code Pro"/>
                <a:ea typeface="Source Code Pro"/>
                <a:cs typeface="Source Code Pro"/>
                <a:sym typeface="Source Code Pro"/>
              </a:rPr>
              <a:t> de un Microcontrolador?</a:t>
            </a:r>
            <a:endParaRPr/>
          </a:p>
        </p:txBody>
      </p:sp>
      <p:sp>
        <p:nvSpPr>
          <p:cNvPr id="10470" name="Google Shape;10470;p51"/>
          <p:cNvSpPr txBox="1"/>
          <p:nvPr>
            <p:ph idx="1" type="body"/>
          </p:nvPr>
        </p:nvSpPr>
        <p:spPr>
          <a:xfrm>
            <a:off x="5269775" y="2717325"/>
            <a:ext cx="3864900" cy="1942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pt-BR" sz="1900"/>
              <a:t>Simplemente el </a:t>
            </a:r>
            <a:r>
              <a:rPr lang="pt-BR" sz="1900"/>
              <a:t>microprocesador</a:t>
            </a:r>
            <a:r>
              <a:rPr lang="pt-BR" sz="1900"/>
              <a:t> </a:t>
            </a:r>
            <a:r>
              <a:rPr lang="pt-BR" sz="1900"/>
              <a:t>está</a:t>
            </a:r>
            <a:r>
              <a:rPr lang="pt-BR" sz="1900"/>
              <a:t> en el microcontrolador</a:t>
            </a:r>
            <a:endParaRPr sz="1900"/>
          </a:p>
          <a:p>
            <a:pPr indent="0" lvl="0" marL="457200" rtl="0" algn="l">
              <a:spcBef>
                <a:spcPts val="0"/>
              </a:spcBef>
              <a:spcAft>
                <a:spcPts val="0"/>
              </a:spcAft>
              <a:buNone/>
            </a:pPr>
            <a:r>
              <a:t/>
            </a:r>
            <a:endParaRPr sz="1900"/>
          </a:p>
        </p:txBody>
      </p:sp>
      <p:sp>
        <p:nvSpPr>
          <p:cNvPr id="10471" name="Google Shape;10471;p51"/>
          <p:cNvSpPr/>
          <p:nvPr/>
        </p:nvSpPr>
        <p:spPr>
          <a:xfrm>
            <a:off x="1223600" y="923200"/>
            <a:ext cx="3363000" cy="2014800"/>
          </a:xfrm>
          <a:prstGeom prst="roundRect">
            <a:avLst>
              <a:gd fmla="val 16667" name="adj"/>
            </a:avLst>
          </a:prstGeom>
          <a:solidFill>
            <a:srgbClr val="9265BA">
              <a:alpha val="368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5" name="Shape 10475"/>
        <p:cNvGrpSpPr/>
        <p:nvPr/>
      </p:nvGrpSpPr>
      <p:grpSpPr>
        <a:xfrm>
          <a:off x="0" y="0"/>
          <a:ext cx="0" cy="0"/>
          <a:chOff x="0" y="0"/>
          <a:chExt cx="0" cy="0"/>
        </a:xfrm>
      </p:grpSpPr>
      <p:sp>
        <p:nvSpPr>
          <p:cNvPr id="10476" name="Google Shape;10476;p52"/>
          <p:cNvSpPr txBox="1"/>
          <p:nvPr>
            <p:ph type="title"/>
          </p:nvPr>
        </p:nvSpPr>
        <p:spPr>
          <a:xfrm>
            <a:off x="629075" y="150763"/>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Recapitulando</a:t>
            </a:r>
            <a:endParaRPr/>
          </a:p>
        </p:txBody>
      </p:sp>
      <p:pic>
        <p:nvPicPr>
          <p:cNvPr id="10477" name="Google Shape;10477;p52"/>
          <p:cNvPicPr preferRelativeResize="0"/>
          <p:nvPr/>
        </p:nvPicPr>
        <p:blipFill rotWithShape="1">
          <a:blip r:embed="rId3">
            <a:alphaModFix/>
          </a:blip>
          <a:srcRect b="18293" l="11640" r="9656" t="14325"/>
          <a:stretch/>
        </p:blipFill>
        <p:spPr>
          <a:xfrm>
            <a:off x="1740488" y="1519650"/>
            <a:ext cx="5663024" cy="2727625"/>
          </a:xfrm>
          <a:prstGeom prst="rect">
            <a:avLst/>
          </a:prstGeom>
          <a:noFill/>
          <a:ln>
            <a:noFill/>
          </a:ln>
        </p:spPr>
      </p:pic>
      <p:sp>
        <p:nvSpPr>
          <p:cNvPr id="10478" name="Google Shape;10478;p52"/>
          <p:cNvSpPr/>
          <p:nvPr/>
        </p:nvSpPr>
        <p:spPr>
          <a:xfrm>
            <a:off x="1740475" y="1506675"/>
            <a:ext cx="5688900" cy="27405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0479" name="Google Shape;10479;p52"/>
          <p:cNvSpPr txBox="1"/>
          <p:nvPr/>
        </p:nvSpPr>
        <p:spPr>
          <a:xfrm>
            <a:off x="1753475" y="1065075"/>
            <a:ext cx="22599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chemeClr val="accent3"/>
                </a:solidFill>
                <a:latin typeface="Hind"/>
                <a:ea typeface="Hind"/>
                <a:cs typeface="Hind"/>
                <a:sym typeface="Hind"/>
              </a:rPr>
              <a:t>Sistema Embebido</a:t>
            </a:r>
            <a:endParaRPr b="1">
              <a:solidFill>
                <a:schemeClr val="accent3"/>
              </a:solidFill>
              <a:latin typeface="Hind"/>
              <a:ea typeface="Hind"/>
              <a:cs typeface="Hind"/>
              <a:sym typeface="Hind"/>
            </a:endParaRPr>
          </a:p>
        </p:txBody>
      </p:sp>
      <p:sp>
        <p:nvSpPr>
          <p:cNvPr id="10480" name="Google Shape;10480;p52"/>
          <p:cNvSpPr/>
          <p:nvPr/>
        </p:nvSpPr>
        <p:spPr>
          <a:xfrm>
            <a:off x="2597725" y="1740475"/>
            <a:ext cx="1844400" cy="15588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cxnSp>
        <p:nvCxnSpPr>
          <p:cNvPr id="10481" name="Google Shape;10481;p52"/>
          <p:cNvCxnSpPr>
            <a:stCxn id="10480" idx="3"/>
          </p:cNvCxnSpPr>
          <p:nvPr/>
        </p:nvCxnSpPr>
        <p:spPr>
          <a:xfrm flipH="1">
            <a:off x="1467731" y="3070994"/>
            <a:ext cx="1400100" cy="1319100"/>
          </a:xfrm>
          <a:prstGeom prst="straightConnector1">
            <a:avLst/>
          </a:prstGeom>
          <a:noFill/>
          <a:ln cap="flat" cmpd="sng" w="28575">
            <a:solidFill>
              <a:schemeClr val="accent5"/>
            </a:solidFill>
            <a:prstDash val="solid"/>
            <a:round/>
            <a:headEnd len="med" w="med" type="none"/>
            <a:tailEnd len="med" w="med" type="triangle"/>
          </a:ln>
        </p:spPr>
      </p:cxnSp>
      <p:sp>
        <p:nvSpPr>
          <p:cNvPr id="10482" name="Google Shape;10482;p52"/>
          <p:cNvSpPr txBox="1"/>
          <p:nvPr/>
        </p:nvSpPr>
        <p:spPr>
          <a:xfrm>
            <a:off x="818275" y="4442100"/>
            <a:ext cx="19614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chemeClr val="accent5"/>
                </a:solidFill>
                <a:latin typeface="Hind"/>
                <a:ea typeface="Hind"/>
                <a:cs typeface="Hind"/>
                <a:sym typeface="Hind"/>
              </a:rPr>
              <a:t>Placa de desarrollo</a:t>
            </a:r>
            <a:endParaRPr b="1">
              <a:solidFill>
                <a:schemeClr val="accent5"/>
              </a:solidFill>
              <a:latin typeface="Hind"/>
              <a:ea typeface="Hind"/>
              <a:cs typeface="Hind"/>
              <a:sym typeface="Hind"/>
            </a:endParaRPr>
          </a:p>
        </p:txBody>
      </p:sp>
      <p:cxnSp>
        <p:nvCxnSpPr>
          <p:cNvPr id="10483" name="Google Shape;10483;p52"/>
          <p:cNvCxnSpPr/>
          <p:nvPr/>
        </p:nvCxnSpPr>
        <p:spPr>
          <a:xfrm>
            <a:off x="3727750" y="2753600"/>
            <a:ext cx="1130100" cy="2013300"/>
          </a:xfrm>
          <a:prstGeom prst="straightConnector1">
            <a:avLst/>
          </a:prstGeom>
          <a:noFill/>
          <a:ln cap="flat" cmpd="sng" w="28575">
            <a:solidFill>
              <a:schemeClr val="accent4"/>
            </a:solidFill>
            <a:prstDash val="solid"/>
            <a:round/>
            <a:headEnd len="med" w="med" type="none"/>
            <a:tailEnd len="med" w="med" type="none"/>
          </a:ln>
        </p:spPr>
      </p:cxnSp>
      <p:sp>
        <p:nvSpPr>
          <p:cNvPr id="10484" name="Google Shape;10484;p52"/>
          <p:cNvSpPr txBox="1"/>
          <p:nvPr/>
        </p:nvSpPr>
        <p:spPr>
          <a:xfrm>
            <a:off x="4857850" y="4727700"/>
            <a:ext cx="38574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chemeClr val="accent4"/>
                </a:solidFill>
                <a:latin typeface="Hind"/>
                <a:ea typeface="Hind"/>
                <a:cs typeface="Hind"/>
                <a:sym typeface="Hind"/>
              </a:rPr>
              <a:t>Microcontrolador </a:t>
            </a:r>
            <a:r>
              <a:rPr b="1" lang="pt-BR">
                <a:solidFill>
                  <a:srgbClr val="9900FF"/>
                </a:solidFill>
                <a:latin typeface="Hind"/>
                <a:ea typeface="Hind"/>
                <a:cs typeface="Hind"/>
                <a:sym typeface="Hind"/>
              </a:rPr>
              <a:t>(con un microprocesador)</a:t>
            </a:r>
            <a:endParaRPr b="1">
              <a:solidFill>
                <a:srgbClr val="9900FF"/>
              </a:solidFill>
              <a:latin typeface="Hind"/>
              <a:ea typeface="Hind"/>
              <a:cs typeface="Hind"/>
              <a:sym typeface="Hi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8" name="Shape 10488"/>
        <p:cNvGrpSpPr/>
        <p:nvPr/>
      </p:nvGrpSpPr>
      <p:grpSpPr>
        <a:xfrm>
          <a:off x="0" y="0"/>
          <a:ext cx="0" cy="0"/>
          <a:chOff x="0" y="0"/>
          <a:chExt cx="0" cy="0"/>
        </a:xfrm>
      </p:grpSpPr>
      <p:pic>
        <p:nvPicPr>
          <p:cNvPr id="10489" name="Google Shape;10489;p53"/>
          <p:cNvPicPr preferRelativeResize="0"/>
          <p:nvPr/>
        </p:nvPicPr>
        <p:blipFill>
          <a:blip r:embed="rId3">
            <a:alphaModFix/>
          </a:blip>
          <a:stretch>
            <a:fillRect/>
          </a:stretch>
        </p:blipFill>
        <p:spPr>
          <a:xfrm>
            <a:off x="152400" y="152400"/>
            <a:ext cx="2964875" cy="2467125"/>
          </a:xfrm>
          <a:prstGeom prst="rect">
            <a:avLst/>
          </a:prstGeom>
          <a:noFill/>
          <a:ln>
            <a:noFill/>
          </a:ln>
        </p:spPr>
      </p:pic>
      <p:pic>
        <p:nvPicPr>
          <p:cNvPr id="10490" name="Google Shape;10490;p53"/>
          <p:cNvPicPr preferRelativeResize="0"/>
          <p:nvPr/>
        </p:nvPicPr>
        <p:blipFill>
          <a:blip r:embed="rId4">
            <a:alphaModFix/>
          </a:blip>
          <a:stretch>
            <a:fillRect/>
          </a:stretch>
        </p:blipFill>
        <p:spPr>
          <a:xfrm>
            <a:off x="2031200" y="2163125"/>
            <a:ext cx="3783150" cy="2980376"/>
          </a:xfrm>
          <a:prstGeom prst="rect">
            <a:avLst/>
          </a:prstGeom>
          <a:noFill/>
          <a:ln>
            <a:noFill/>
          </a:ln>
        </p:spPr>
      </p:pic>
      <p:pic>
        <p:nvPicPr>
          <p:cNvPr id="10491" name="Google Shape;10491;p53"/>
          <p:cNvPicPr preferRelativeResize="0"/>
          <p:nvPr/>
        </p:nvPicPr>
        <p:blipFill>
          <a:blip r:embed="rId5">
            <a:alphaModFix/>
          </a:blip>
          <a:stretch>
            <a:fillRect/>
          </a:stretch>
        </p:blipFill>
        <p:spPr>
          <a:xfrm>
            <a:off x="5593523" y="58100"/>
            <a:ext cx="3411049" cy="2655750"/>
          </a:xfrm>
          <a:prstGeom prst="rect">
            <a:avLst/>
          </a:prstGeom>
          <a:noFill/>
          <a:ln>
            <a:noFill/>
          </a:ln>
        </p:spPr>
      </p:pic>
      <p:pic>
        <p:nvPicPr>
          <p:cNvPr id="10492" name="Google Shape;10492;p53"/>
          <p:cNvPicPr preferRelativeResize="0"/>
          <p:nvPr/>
        </p:nvPicPr>
        <p:blipFill>
          <a:blip r:embed="rId6">
            <a:alphaModFix/>
          </a:blip>
          <a:stretch>
            <a:fillRect/>
          </a:stretch>
        </p:blipFill>
        <p:spPr>
          <a:xfrm>
            <a:off x="6319474" y="2643625"/>
            <a:ext cx="2257800" cy="2499875"/>
          </a:xfrm>
          <a:prstGeom prst="rect">
            <a:avLst/>
          </a:prstGeom>
          <a:noFill/>
          <a:ln>
            <a:noFill/>
          </a:ln>
        </p:spPr>
      </p:pic>
      <p:sp>
        <p:nvSpPr>
          <p:cNvPr id="10493" name="Google Shape;10493;p53"/>
          <p:cNvSpPr txBox="1"/>
          <p:nvPr/>
        </p:nvSpPr>
        <p:spPr>
          <a:xfrm>
            <a:off x="6446074" y="4680200"/>
            <a:ext cx="20046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chemeClr val="dk1"/>
                </a:solidFill>
                <a:highlight>
                  <a:schemeClr val="lt1"/>
                </a:highlight>
                <a:latin typeface="Hind"/>
                <a:ea typeface="Hind"/>
                <a:cs typeface="Hind"/>
                <a:sym typeface="Hind"/>
              </a:rPr>
              <a:t>El microcontrolador</a:t>
            </a:r>
            <a:endParaRPr b="1">
              <a:solidFill>
                <a:schemeClr val="dk1"/>
              </a:solidFill>
              <a:highlight>
                <a:schemeClr val="lt1"/>
              </a:highlight>
              <a:latin typeface="Hind"/>
              <a:ea typeface="Hind"/>
              <a:cs typeface="Hind"/>
              <a:sym typeface="Hi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7" name="Shape 10497"/>
        <p:cNvGrpSpPr/>
        <p:nvPr/>
      </p:nvGrpSpPr>
      <p:grpSpPr>
        <a:xfrm>
          <a:off x="0" y="0"/>
          <a:ext cx="0" cy="0"/>
          <a:chOff x="0" y="0"/>
          <a:chExt cx="0" cy="0"/>
        </a:xfrm>
      </p:grpSpPr>
      <p:sp>
        <p:nvSpPr>
          <p:cNvPr id="10498" name="Google Shape;10498;p54"/>
          <p:cNvSpPr txBox="1"/>
          <p:nvPr>
            <p:ph idx="1" type="body"/>
          </p:nvPr>
        </p:nvSpPr>
        <p:spPr>
          <a:xfrm>
            <a:off x="713250" y="1443225"/>
            <a:ext cx="7717500" cy="11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pt-BR" sz="1900"/>
              <a:t>“</a:t>
            </a:r>
            <a:r>
              <a:rPr b="1" i="1" lang="pt-BR" sz="1900"/>
              <a:t>GPIO, General Purpose Input Output is a set of pins in the microcontroller, which functions by passing data into and out of the board. They serve as a bidirectional pin, either as an input or output pin, or it also serves as an alternate functionality pin.</a:t>
            </a:r>
            <a:r>
              <a:rPr b="1" i="1" lang="pt-BR" sz="1900"/>
              <a:t>” </a:t>
            </a:r>
            <a:r>
              <a:rPr i="1" lang="pt-BR" sz="1900"/>
              <a:t>- Chaitra Bart</a:t>
            </a:r>
            <a:endParaRPr i="1" sz="1900"/>
          </a:p>
        </p:txBody>
      </p:sp>
      <p:grpSp>
        <p:nvGrpSpPr>
          <p:cNvPr id="10499" name="Google Shape;10499;p54"/>
          <p:cNvGrpSpPr/>
          <p:nvPr/>
        </p:nvGrpSpPr>
        <p:grpSpPr>
          <a:xfrm>
            <a:off x="719925" y="233625"/>
            <a:ext cx="7716900" cy="879300"/>
            <a:chOff x="719925" y="233625"/>
            <a:chExt cx="7716900" cy="879300"/>
          </a:xfrm>
        </p:grpSpPr>
        <p:sp>
          <p:nvSpPr>
            <p:cNvPr id="10500" name="Google Shape;10500;p54"/>
            <p:cNvSpPr/>
            <p:nvPr/>
          </p:nvSpPr>
          <p:spPr>
            <a:xfrm>
              <a:off x="719925" y="233625"/>
              <a:ext cx="7716900" cy="879300"/>
            </a:xfrm>
            <a:prstGeom prst="rect">
              <a:avLst/>
            </a:prstGeom>
            <a:solidFill>
              <a:schemeClr val="dk2"/>
            </a:solidFill>
            <a:ln cap="flat" cmpd="sng" w="19050">
              <a:solidFill>
                <a:schemeClr val="dk1"/>
              </a:solidFill>
              <a:prstDash val="solid"/>
              <a:round/>
              <a:headEnd len="sm" w="sm" type="none"/>
              <a:tailEnd len="sm" w="sm" type="none"/>
            </a:ln>
            <a:effectLst>
              <a:outerShdw rotWithShape="0" algn="bl" dir="2580000" dist="1238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1" name="Google Shape;10501;p54"/>
            <p:cNvGrpSpPr/>
            <p:nvPr/>
          </p:nvGrpSpPr>
          <p:grpSpPr>
            <a:xfrm>
              <a:off x="7755386" y="272907"/>
              <a:ext cx="634685" cy="168300"/>
              <a:chOff x="7755386" y="279729"/>
              <a:chExt cx="634685" cy="168300"/>
            </a:xfrm>
          </p:grpSpPr>
          <p:sp>
            <p:nvSpPr>
              <p:cNvPr id="10502" name="Google Shape;10502;p54"/>
              <p:cNvSpPr/>
              <p:nvPr/>
            </p:nvSpPr>
            <p:spPr>
              <a:xfrm>
                <a:off x="8221771" y="279729"/>
                <a:ext cx="168300" cy="168300"/>
              </a:xfrm>
              <a:prstGeom prst="mathMultiply">
                <a:avLst>
                  <a:gd fmla="val 0" name="adj1"/>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3" name="Google Shape;10503;p54"/>
              <p:cNvGrpSpPr/>
              <p:nvPr/>
            </p:nvGrpSpPr>
            <p:grpSpPr>
              <a:xfrm>
                <a:off x="8004462" y="307924"/>
                <a:ext cx="112019" cy="112144"/>
                <a:chOff x="7914618" y="539287"/>
                <a:chExt cx="112019" cy="112144"/>
              </a:xfrm>
            </p:grpSpPr>
            <p:sp>
              <p:nvSpPr>
                <p:cNvPr id="10504" name="Google Shape;10504;p54"/>
                <p:cNvSpPr/>
                <p:nvPr/>
              </p:nvSpPr>
              <p:spPr>
                <a:xfrm>
                  <a:off x="7914618" y="539287"/>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54"/>
                <p:cNvSpPr/>
                <p:nvPr/>
              </p:nvSpPr>
              <p:spPr>
                <a:xfrm>
                  <a:off x="7943837" y="568632"/>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506" name="Google Shape;10506;p54"/>
              <p:cNvCxnSpPr/>
              <p:nvPr/>
            </p:nvCxnSpPr>
            <p:spPr>
              <a:xfrm>
                <a:off x="7755386" y="411324"/>
                <a:ext cx="109500" cy="0"/>
              </a:xfrm>
              <a:prstGeom prst="straightConnector1">
                <a:avLst/>
              </a:prstGeom>
              <a:noFill/>
              <a:ln cap="rnd" cmpd="sng" w="19050">
                <a:solidFill>
                  <a:schemeClr val="dk1"/>
                </a:solidFill>
                <a:prstDash val="solid"/>
                <a:round/>
                <a:headEnd len="med" w="med" type="none"/>
                <a:tailEnd len="med" w="med" type="none"/>
              </a:ln>
            </p:spPr>
          </p:cxnSp>
        </p:grpSp>
      </p:grpSp>
      <p:sp>
        <p:nvSpPr>
          <p:cNvPr id="10507" name="Google Shape;10507;p54"/>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marR="190500" rtl="0" algn="ctr">
              <a:lnSpc>
                <a:spcPct val="128571"/>
              </a:lnSpc>
              <a:spcBef>
                <a:spcPts val="0"/>
              </a:spcBef>
              <a:spcAft>
                <a:spcPts val="0"/>
              </a:spcAft>
              <a:buNone/>
            </a:pPr>
            <a:r>
              <a:rPr lang="pt-BR">
                <a:solidFill>
                  <a:srgbClr val="202124"/>
                </a:solidFill>
              </a:rPr>
              <a:t>GPIO</a:t>
            </a:r>
            <a:endParaRPr/>
          </a:p>
        </p:txBody>
      </p:sp>
      <p:sp>
        <p:nvSpPr>
          <p:cNvPr id="10508" name="Google Shape;10508;p54"/>
          <p:cNvSpPr txBox="1"/>
          <p:nvPr>
            <p:ph idx="1" type="body"/>
          </p:nvPr>
        </p:nvSpPr>
        <p:spPr>
          <a:xfrm>
            <a:off x="713250" y="3013275"/>
            <a:ext cx="3864900" cy="1154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pt-BR" sz="1900"/>
              <a:t>Pines que permiten ingresar o sacar datos</a:t>
            </a:r>
            <a:endParaRPr sz="1900"/>
          </a:p>
          <a:p>
            <a:pPr indent="-349250" lvl="0" marL="457200" rtl="0" algn="l">
              <a:spcBef>
                <a:spcPts val="0"/>
              </a:spcBef>
              <a:spcAft>
                <a:spcPts val="0"/>
              </a:spcAft>
              <a:buSzPts val="1900"/>
              <a:buChar char="●"/>
            </a:pPr>
            <a:r>
              <a:rPr lang="pt-BR" sz="1900"/>
              <a:t>Puedes elegir </a:t>
            </a:r>
            <a:r>
              <a:rPr lang="pt-BR" sz="1900"/>
              <a:t>qué</a:t>
            </a:r>
            <a:r>
              <a:rPr lang="pt-BR" sz="1900"/>
              <a:t> modo quieres</a:t>
            </a:r>
            <a:endParaRPr sz="1900"/>
          </a:p>
        </p:txBody>
      </p:sp>
      <p:pic>
        <p:nvPicPr>
          <p:cNvPr id="10509" name="Google Shape;10509;p54"/>
          <p:cNvPicPr preferRelativeResize="0"/>
          <p:nvPr/>
        </p:nvPicPr>
        <p:blipFill>
          <a:blip r:embed="rId3">
            <a:alphaModFix/>
          </a:blip>
          <a:stretch>
            <a:fillRect/>
          </a:stretch>
        </p:blipFill>
        <p:spPr>
          <a:xfrm>
            <a:off x="4912375" y="2925150"/>
            <a:ext cx="3518375" cy="19702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3" name="Shape 10513"/>
        <p:cNvGrpSpPr/>
        <p:nvPr/>
      </p:nvGrpSpPr>
      <p:grpSpPr>
        <a:xfrm>
          <a:off x="0" y="0"/>
          <a:ext cx="0" cy="0"/>
          <a:chOff x="0" y="0"/>
          <a:chExt cx="0" cy="0"/>
        </a:xfrm>
      </p:grpSpPr>
      <p:pic>
        <p:nvPicPr>
          <p:cNvPr id="10514" name="Google Shape;10514;p55"/>
          <p:cNvPicPr preferRelativeResize="0"/>
          <p:nvPr/>
        </p:nvPicPr>
        <p:blipFill>
          <a:blip r:embed="rId3">
            <a:alphaModFix/>
          </a:blip>
          <a:stretch>
            <a:fillRect/>
          </a:stretch>
        </p:blipFill>
        <p:spPr>
          <a:xfrm>
            <a:off x="1710397" y="625860"/>
            <a:ext cx="5723200" cy="3891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8" name="Shape 10518"/>
        <p:cNvGrpSpPr/>
        <p:nvPr/>
      </p:nvGrpSpPr>
      <p:grpSpPr>
        <a:xfrm>
          <a:off x="0" y="0"/>
          <a:ext cx="0" cy="0"/>
          <a:chOff x="0" y="0"/>
          <a:chExt cx="0" cy="0"/>
        </a:xfrm>
      </p:grpSpPr>
      <p:pic>
        <p:nvPicPr>
          <p:cNvPr id="10519" name="Google Shape;10519;p56"/>
          <p:cNvPicPr preferRelativeResize="0"/>
          <p:nvPr/>
        </p:nvPicPr>
        <p:blipFill>
          <a:blip r:embed="rId3">
            <a:alphaModFix/>
          </a:blip>
          <a:stretch>
            <a:fillRect/>
          </a:stretch>
        </p:blipFill>
        <p:spPr>
          <a:xfrm>
            <a:off x="152400" y="152400"/>
            <a:ext cx="4190377" cy="4838700"/>
          </a:xfrm>
          <a:prstGeom prst="rect">
            <a:avLst/>
          </a:prstGeom>
          <a:noFill/>
          <a:ln>
            <a:noFill/>
          </a:ln>
        </p:spPr>
      </p:pic>
      <p:pic>
        <p:nvPicPr>
          <p:cNvPr id="10520" name="Google Shape;10520;p56"/>
          <p:cNvPicPr preferRelativeResize="0"/>
          <p:nvPr/>
        </p:nvPicPr>
        <p:blipFill>
          <a:blip r:embed="rId4">
            <a:alphaModFix/>
          </a:blip>
          <a:stretch>
            <a:fillRect/>
          </a:stretch>
        </p:blipFill>
        <p:spPr>
          <a:xfrm>
            <a:off x="4754950" y="0"/>
            <a:ext cx="3375925" cy="2441925"/>
          </a:xfrm>
          <a:prstGeom prst="rect">
            <a:avLst/>
          </a:prstGeom>
          <a:noFill/>
          <a:ln>
            <a:noFill/>
          </a:ln>
        </p:spPr>
      </p:pic>
      <p:pic>
        <p:nvPicPr>
          <p:cNvPr id="10521" name="Google Shape;10521;p56"/>
          <p:cNvPicPr preferRelativeResize="0"/>
          <p:nvPr/>
        </p:nvPicPr>
        <p:blipFill>
          <a:blip r:embed="rId5">
            <a:alphaModFix/>
          </a:blip>
          <a:stretch>
            <a:fillRect/>
          </a:stretch>
        </p:blipFill>
        <p:spPr>
          <a:xfrm>
            <a:off x="4754949" y="2592075"/>
            <a:ext cx="3570775" cy="2142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5" name="Shape 10525"/>
        <p:cNvGrpSpPr/>
        <p:nvPr/>
      </p:nvGrpSpPr>
      <p:grpSpPr>
        <a:xfrm>
          <a:off x="0" y="0"/>
          <a:ext cx="0" cy="0"/>
          <a:chOff x="0" y="0"/>
          <a:chExt cx="0" cy="0"/>
        </a:xfrm>
      </p:grpSpPr>
      <p:sp>
        <p:nvSpPr>
          <p:cNvPr id="10526" name="Google Shape;10526;p57"/>
          <p:cNvSpPr txBox="1"/>
          <p:nvPr>
            <p:ph type="title"/>
          </p:nvPr>
        </p:nvSpPr>
        <p:spPr>
          <a:xfrm>
            <a:off x="629075" y="150763"/>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Input mode</a:t>
            </a:r>
            <a:endParaRPr/>
          </a:p>
        </p:txBody>
      </p:sp>
      <p:sp>
        <p:nvSpPr>
          <p:cNvPr id="10527" name="Google Shape;10527;p57"/>
          <p:cNvSpPr txBox="1"/>
          <p:nvPr>
            <p:ph idx="1" type="body"/>
          </p:nvPr>
        </p:nvSpPr>
        <p:spPr>
          <a:xfrm>
            <a:off x="650075" y="1259800"/>
            <a:ext cx="7675500" cy="3494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pt-BR" sz="1900"/>
              <a:t>Pull-Up</a:t>
            </a:r>
            <a:endParaRPr sz="1900"/>
          </a:p>
          <a:p>
            <a:pPr indent="-349250" lvl="1" marL="914400" rtl="0" algn="l">
              <a:spcBef>
                <a:spcPts val="0"/>
              </a:spcBef>
              <a:spcAft>
                <a:spcPts val="0"/>
              </a:spcAft>
              <a:buSzPts val="1900"/>
              <a:buChar char="○"/>
            </a:pPr>
            <a:r>
              <a:rPr b="1" lang="pt-BR" sz="1900"/>
              <a:t>Alto</a:t>
            </a:r>
            <a:r>
              <a:rPr lang="pt-BR" sz="1900"/>
              <a:t> hasta que se demuestre lo contrario.</a:t>
            </a:r>
            <a:endParaRPr sz="1900"/>
          </a:p>
          <a:p>
            <a:pPr indent="-349250" lvl="0" marL="457200" rtl="0" algn="l">
              <a:spcBef>
                <a:spcPts val="0"/>
              </a:spcBef>
              <a:spcAft>
                <a:spcPts val="0"/>
              </a:spcAft>
              <a:buSzPts val="1900"/>
              <a:buChar char="●"/>
            </a:pPr>
            <a:r>
              <a:rPr lang="pt-BR" sz="1900"/>
              <a:t>Pull-Down</a:t>
            </a:r>
            <a:endParaRPr sz="1900"/>
          </a:p>
          <a:p>
            <a:pPr indent="-349250" lvl="1" marL="914400" rtl="0" algn="l">
              <a:spcBef>
                <a:spcPts val="0"/>
              </a:spcBef>
              <a:spcAft>
                <a:spcPts val="0"/>
              </a:spcAft>
              <a:buSzPts val="1900"/>
              <a:buChar char="○"/>
            </a:pPr>
            <a:r>
              <a:rPr b="1" lang="pt-BR" sz="1900"/>
              <a:t>Bajo </a:t>
            </a:r>
            <a:r>
              <a:rPr lang="pt-BR" sz="1900"/>
              <a:t>hasta que se demuestre lo contrario.</a:t>
            </a:r>
            <a:endParaRPr sz="1900"/>
          </a:p>
          <a:p>
            <a:pPr indent="-349250" lvl="0" marL="457200" rtl="0" algn="l">
              <a:spcBef>
                <a:spcPts val="0"/>
              </a:spcBef>
              <a:spcAft>
                <a:spcPts val="0"/>
              </a:spcAft>
              <a:buSzPts val="1900"/>
              <a:buChar char="●"/>
            </a:pPr>
            <a:r>
              <a:rPr lang="pt-BR" sz="1900"/>
              <a:t>Floating point</a:t>
            </a:r>
            <a:endParaRPr sz="1900"/>
          </a:p>
          <a:p>
            <a:pPr indent="-349250" lvl="1" marL="914400" rtl="0" algn="l">
              <a:spcBef>
                <a:spcPts val="0"/>
              </a:spcBef>
              <a:spcAft>
                <a:spcPts val="0"/>
              </a:spcAft>
              <a:buSzPts val="1900"/>
              <a:buChar char="○"/>
            </a:pPr>
            <a:r>
              <a:rPr lang="pt-BR" sz="1900"/>
              <a:t>Con alta impedancia, el pin cambia entre alto y bajo dependiendo del ruido externo. el pin no esta conectado ni al voltaje ni a tierra. No es recomendable.</a:t>
            </a:r>
            <a:endParaRPr sz="1900"/>
          </a:p>
          <a:p>
            <a:pPr indent="-349250" lvl="1" marL="914400" rtl="0" algn="l">
              <a:spcBef>
                <a:spcPts val="0"/>
              </a:spcBef>
              <a:spcAft>
                <a:spcPts val="0"/>
              </a:spcAft>
              <a:buSzPts val="1900"/>
              <a:buChar char="○"/>
            </a:pPr>
            <a:r>
              <a:rPr lang="pt-BR" sz="1900"/>
              <a:t>Lectura de sensores analógicos. </a:t>
            </a:r>
            <a:endParaRPr sz="1900"/>
          </a:p>
          <a:p>
            <a:pPr indent="-349250" lvl="0" marL="457200" rtl="0" algn="l">
              <a:spcBef>
                <a:spcPts val="0"/>
              </a:spcBef>
              <a:spcAft>
                <a:spcPts val="0"/>
              </a:spcAft>
              <a:buSzPts val="1900"/>
              <a:buChar char="●"/>
            </a:pPr>
            <a:r>
              <a:rPr lang="pt-BR" sz="1900"/>
              <a:t>Puedes elegir qué modo quieres</a:t>
            </a:r>
            <a:endParaRPr sz="1900"/>
          </a:p>
          <a:p>
            <a:pPr indent="0" lvl="0" marL="457200" rtl="0" algn="l">
              <a:spcBef>
                <a:spcPts val="0"/>
              </a:spcBef>
              <a:spcAft>
                <a:spcPts val="0"/>
              </a:spcAft>
              <a:buNone/>
            </a:pPr>
            <a:r>
              <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1" name="Shape 10531"/>
        <p:cNvGrpSpPr/>
        <p:nvPr/>
      </p:nvGrpSpPr>
      <p:grpSpPr>
        <a:xfrm>
          <a:off x="0" y="0"/>
          <a:ext cx="0" cy="0"/>
          <a:chOff x="0" y="0"/>
          <a:chExt cx="0" cy="0"/>
        </a:xfrm>
      </p:grpSpPr>
      <p:pic>
        <p:nvPicPr>
          <p:cNvPr id="10532" name="Google Shape;10532;p58"/>
          <p:cNvPicPr preferRelativeResize="0"/>
          <p:nvPr/>
        </p:nvPicPr>
        <p:blipFill>
          <a:blip r:embed="rId3">
            <a:alphaModFix/>
          </a:blip>
          <a:stretch>
            <a:fillRect/>
          </a:stretch>
        </p:blipFill>
        <p:spPr>
          <a:xfrm>
            <a:off x="305913" y="1411288"/>
            <a:ext cx="2152650" cy="2828925"/>
          </a:xfrm>
          <a:prstGeom prst="rect">
            <a:avLst/>
          </a:prstGeom>
          <a:noFill/>
          <a:ln>
            <a:noFill/>
          </a:ln>
        </p:spPr>
      </p:pic>
      <p:pic>
        <p:nvPicPr>
          <p:cNvPr id="10533" name="Google Shape;10533;p58"/>
          <p:cNvPicPr preferRelativeResize="0"/>
          <p:nvPr/>
        </p:nvPicPr>
        <p:blipFill rotWithShape="1">
          <a:blip r:embed="rId4">
            <a:alphaModFix/>
          </a:blip>
          <a:srcRect b="0" l="23030" r="17473" t="0"/>
          <a:stretch/>
        </p:blipFill>
        <p:spPr>
          <a:xfrm>
            <a:off x="3002025" y="1411300"/>
            <a:ext cx="1785579" cy="2828925"/>
          </a:xfrm>
          <a:prstGeom prst="rect">
            <a:avLst/>
          </a:prstGeom>
          <a:noFill/>
          <a:ln>
            <a:noFill/>
          </a:ln>
        </p:spPr>
      </p:pic>
      <p:sp>
        <p:nvSpPr>
          <p:cNvPr id="10534" name="Google Shape;10534;p58"/>
          <p:cNvSpPr txBox="1"/>
          <p:nvPr/>
        </p:nvSpPr>
        <p:spPr>
          <a:xfrm>
            <a:off x="305913" y="4371400"/>
            <a:ext cx="3000000" cy="47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pt-BR" sz="1900">
                <a:solidFill>
                  <a:schemeClr val="dk1"/>
                </a:solidFill>
                <a:latin typeface="Hind"/>
                <a:ea typeface="Hind"/>
                <a:cs typeface="Hind"/>
                <a:sym typeface="Hind"/>
              </a:rPr>
              <a:t>Pull-Down</a:t>
            </a:r>
            <a:endParaRPr/>
          </a:p>
        </p:txBody>
      </p:sp>
      <p:sp>
        <p:nvSpPr>
          <p:cNvPr id="10535" name="Google Shape;10535;p58"/>
          <p:cNvSpPr txBox="1"/>
          <p:nvPr/>
        </p:nvSpPr>
        <p:spPr>
          <a:xfrm>
            <a:off x="2492238" y="4371388"/>
            <a:ext cx="3000000" cy="47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pt-BR" sz="1900">
                <a:solidFill>
                  <a:schemeClr val="dk1"/>
                </a:solidFill>
                <a:latin typeface="Hind"/>
                <a:ea typeface="Hind"/>
                <a:cs typeface="Hind"/>
                <a:sym typeface="Hind"/>
              </a:rPr>
              <a:t>Pull-Up</a:t>
            </a:r>
            <a:endParaRPr/>
          </a:p>
        </p:txBody>
      </p:sp>
      <p:pic>
        <p:nvPicPr>
          <p:cNvPr id="10536" name="Google Shape;10536;p58"/>
          <p:cNvPicPr preferRelativeResize="0"/>
          <p:nvPr/>
        </p:nvPicPr>
        <p:blipFill>
          <a:blip r:embed="rId5">
            <a:alphaModFix/>
          </a:blip>
          <a:stretch>
            <a:fillRect/>
          </a:stretch>
        </p:blipFill>
        <p:spPr>
          <a:xfrm>
            <a:off x="4923700" y="420702"/>
            <a:ext cx="4129425" cy="3047300"/>
          </a:xfrm>
          <a:prstGeom prst="rect">
            <a:avLst/>
          </a:prstGeom>
          <a:noFill/>
          <a:ln>
            <a:noFill/>
          </a:ln>
        </p:spPr>
      </p:pic>
      <p:sp>
        <p:nvSpPr>
          <p:cNvPr id="10537" name="Google Shape;10537;p58"/>
          <p:cNvSpPr txBox="1"/>
          <p:nvPr>
            <p:ph type="title"/>
          </p:nvPr>
        </p:nvSpPr>
        <p:spPr>
          <a:xfrm>
            <a:off x="183175" y="74575"/>
            <a:ext cx="4879500" cy="12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Lectura de valores digitales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1" name="Shape 10541"/>
        <p:cNvGrpSpPr/>
        <p:nvPr/>
      </p:nvGrpSpPr>
      <p:grpSpPr>
        <a:xfrm>
          <a:off x="0" y="0"/>
          <a:ext cx="0" cy="0"/>
          <a:chOff x="0" y="0"/>
          <a:chExt cx="0" cy="0"/>
        </a:xfrm>
      </p:grpSpPr>
      <p:sp>
        <p:nvSpPr>
          <p:cNvPr id="10542" name="Google Shape;10542;p59"/>
          <p:cNvSpPr txBox="1"/>
          <p:nvPr>
            <p:ph type="title"/>
          </p:nvPr>
        </p:nvSpPr>
        <p:spPr>
          <a:xfrm>
            <a:off x="629075" y="150763"/>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“Otros” </a:t>
            </a:r>
            <a:r>
              <a:rPr lang="pt-BR"/>
              <a:t>mode</a:t>
            </a:r>
            <a:endParaRPr/>
          </a:p>
        </p:txBody>
      </p:sp>
      <p:sp>
        <p:nvSpPr>
          <p:cNvPr id="10543" name="Google Shape;10543;p59"/>
          <p:cNvSpPr txBox="1"/>
          <p:nvPr>
            <p:ph idx="1" type="body"/>
          </p:nvPr>
        </p:nvSpPr>
        <p:spPr>
          <a:xfrm>
            <a:off x="650075" y="1259800"/>
            <a:ext cx="4805100" cy="3494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pt-BR" sz="1900"/>
              <a:t>Output mode</a:t>
            </a:r>
            <a:endParaRPr sz="1900"/>
          </a:p>
          <a:p>
            <a:pPr indent="-349250" lvl="1" marL="914400" rtl="0" algn="l">
              <a:spcBef>
                <a:spcPts val="0"/>
              </a:spcBef>
              <a:spcAft>
                <a:spcPts val="0"/>
              </a:spcAft>
              <a:buSzPts val="1900"/>
              <a:buChar char="○"/>
            </a:pPr>
            <a:r>
              <a:rPr lang="pt-BR" sz="1900"/>
              <a:t>Permite la </a:t>
            </a:r>
            <a:r>
              <a:rPr b="1" lang="pt-BR" sz="1900"/>
              <a:t>salida</a:t>
            </a:r>
            <a:r>
              <a:rPr lang="pt-BR" sz="1900"/>
              <a:t> por el pin, alto o bajo</a:t>
            </a:r>
            <a:endParaRPr sz="1900"/>
          </a:p>
          <a:p>
            <a:pPr indent="-349250" lvl="0" marL="457200" rtl="0" algn="l">
              <a:spcBef>
                <a:spcPts val="0"/>
              </a:spcBef>
              <a:spcAft>
                <a:spcPts val="0"/>
              </a:spcAft>
              <a:buSzPts val="1900"/>
              <a:buChar char="●"/>
            </a:pPr>
            <a:r>
              <a:rPr lang="pt-BR" sz="1900"/>
              <a:t>Alternative mode</a:t>
            </a:r>
            <a:endParaRPr sz="1900"/>
          </a:p>
          <a:p>
            <a:pPr indent="-349250" lvl="1" marL="914400" rtl="0" algn="l">
              <a:spcBef>
                <a:spcPts val="0"/>
              </a:spcBef>
              <a:spcAft>
                <a:spcPts val="0"/>
              </a:spcAft>
              <a:buSzPts val="1900"/>
              <a:buChar char="○"/>
            </a:pPr>
            <a:r>
              <a:rPr lang="pt-BR" sz="1900"/>
              <a:t>En lugar de estado alto o bajo, permite la comunicación con protocolos de comunicación.</a:t>
            </a:r>
            <a:endParaRPr sz="1900"/>
          </a:p>
        </p:txBody>
      </p:sp>
      <p:pic>
        <p:nvPicPr>
          <p:cNvPr id="10544" name="Google Shape;10544;p59"/>
          <p:cNvPicPr preferRelativeResize="0"/>
          <p:nvPr/>
        </p:nvPicPr>
        <p:blipFill>
          <a:blip r:embed="rId3">
            <a:alphaModFix/>
          </a:blip>
          <a:stretch>
            <a:fillRect/>
          </a:stretch>
        </p:blipFill>
        <p:spPr>
          <a:xfrm>
            <a:off x="5754052" y="1259800"/>
            <a:ext cx="2657474" cy="3221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9FA"/>
        </a:solidFill>
      </p:bgPr>
    </p:bg>
    <p:spTree>
      <p:nvGrpSpPr>
        <p:cNvPr id="10273" name="Shape 10273"/>
        <p:cNvGrpSpPr/>
        <p:nvPr/>
      </p:nvGrpSpPr>
      <p:grpSpPr>
        <a:xfrm>
          <a:off x="0" y="0"/>
          <a:ext cx="0" cy="0"/>
          <a:chOff x="0" y="0"/>
          <a:chExt cx="0" cy="0"/>
        </a:xfrm>
      </p:grpSpPr>
      <p:grpSp>
        <p:nvGrpSpPr>
          <p:cNvPr id="10274" name="Google Shape;10274;p42"/>
          <p:cNvGrpSpPr/>
          <p:nvPr/>
        </p:nvGrpSpPr>
        <p:grpSpPr>
          <a:xfrm>
            <a:off x="719925" y="233625"/>
            <a:ext cx="7716900" cy="879300"/>
            <a:chOff x="719925" y="233625"/>
            <a:chExt cx="7716900" cy="879300"/>
          </a:xfrm>
        </p:grpSpPr>
        <p:sp>
          <p:nvSpPr>
            <p:cNvPr id="10275" name="Google Shape;10275;p42"/>
            <p:cNvSpPr/>
            <p:nvPr/>
          </p:nvSpPr>
          <p:spPr>
            <a:xfrm>
              <a:off x="719925" y="233625"/>
              <a:ext cx="7716900" cy="879300"/>
            </a:xfrm>
            <a:prstGeom prst="rect">
              <a:avLst/>
            </a:prstGeom>
            <a:solidFill>
              <a:schemeClr val="dk2"/>
            </a:solidFill>
            <a:ln cap="flat" cmpd="sng" w="19050">
              <a:solidFill>
                <a:schemeClr val="dk1"/>
              </a:solidFill>
              <a:prstDash val="solid"/>
              <a:round/>
              <a:headEnd len="sm" w="sm" type="none"/>
              <a:tailEnd len="sm" w="sm" type="none"/>
            </a:ln>
            <a:effectLst>
              <a:outerShdw rotWithShape="0" algn="bl" dir="2580000" dist="1238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6" name="Google Shape;10276;p42"/>
            <p:cNvGrpSpPr/>
            <p:nvPr/>
          </p:nvGrpSpPr>
          <p:grpSpPr>
            <a:xfrm>
              <a:off x="7755386" y="272907"/>
              <a:ext cx="634685" cy="168300"/>
              <a:chOff x="7755386" y="279729"/>
              <a:chExt cx="634685" cy="168300"/>
            </a:xfrm>
          </p:grpSpPr>
          <p:sp>
            <p:nvSpPr>
              <p:cNvPr id="10277" name="Google Shape;10277;p42"/>
              <p:cNvSpPr/>
              <p:nvPr/>
            </p:nvSpPr>
            <p:spPr>
              <a:xfrm>
                <a:off x="8221771" y="279729"/>
                <a:ext cx="168300" cy="168300"/>
              </a:xfrm>
              <a:prstGeom prst="mathMultiply">
                <a:avLst>
                  <a:gd fmla="val 0" name="adj1"/>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8" name="Google Shape;10278;p42"/>
              <p:cNvGrpSpPr/>
              <p:nvPr/>
            </p:nvGrpSpPr>
            <p:grpSpPr>
              <a:xfrm>
                <a:off x="8004462" y="307924"/>
                <a:ext cx="112019" cy="112144"/>
                <a:chOff x="7914618" y="539287"/>
                <a:chExt cx="112019" cy="112144"/>
              </a:xfrm>
            </p:grpSpPr>
            <p:sp>
              <p:nvSpPr>
                <p:cNvPr id="10279" name="Google Shape;10279;p42"/>
                <p:cNvSpPr/>
                <p:nvPr/>
              </p:nvSpPr>
              <p:spPr>
                <a:xfrm>
                  <a:off x="7914618" y="539287"/>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42"/>
                <p:cNvSpPr/>
                <p:nvPr/>
              </p:nvSpPr>
              <p:spPr>
                <a:xfrm>
                  <a:off x="7943837" y="568632"/>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81" name="Google Shape;10281;p42"/>
              <p:cNvCxnSpPr/>
              <p:nvPr/>
            </p:nvCxnSpPr>
            <p:spPr>
              <a:xfrm>
                <a:off x="7755386" y="411324"/>
                <a:ext cx="109500" cy="0"/>
              </a:xfrm>
              <a:prstGeom prst="straightConnector1">
                <a:avLst/>
              </a:prstGeom>
              <a:noFill/>
              <a:ln cap="rnd" cmpd="sng" w="19050">
                <a:solidFill>
                  <a:schemeClr val="dk1"/>
                </a:solidFill>
                <a:prstDash val="solid"/>
                <a:round/>
                <a:headEnd len="med" w="med" type="none"/>
                <a:tailEnd len="med" w="med" type="none"/>
              </a:ln>
            </p:spPr>
          </p:cxnSp>
        </p:grpSp>
      </p:grpSp>
      <p:sp>
        <p:nvSpPr>
          <p:cNvPr id="10282" name="Google Shape;10282;p42"/>
          <p:cNvSpPr txBox="1"/>
          <p:nvPr>
            <p:ph idx="15"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ÍNDICE pt.1</a:t>
            </a:r>
            <a:endParaRPr/>
          </a:p>
        </p:txBody>
      </p:sp>
      <p:grpSp>
        <p:nvGrpSpPr>
          <p:cNvPr id="10283" name="Google Shape;10283;p42"/>
          <p:cNvGrpSpPr/>
          <p:nvPr/>
        </p:nvGrpSpPr>
        <p:grpSpPr>
          <a:xfrm>
            <a:off x="1032273" y="3257560"/>
            <a:ext cx="473907" cy="640215"/>
            <a:chOff x="1027020" y="3242428"/>
            <a:chExt cx="622415" cy="808046"/>
          </a:xfrm>
        </p:grpSpPr>
        <p:sp>
          <p:nvSpPr>
            <p:cNvPr id="10284" name="Google Shape;10284;p42"/>
            <p:cNvSpPr/>
            <p:nvPr/>
          </p:nvSpPr>
          <p:spPr>
            <a:xfrm flipH="1">
              <a:off x="1031747" y="3255247"/>
              <a:ext cx="602658" cy="782405"/>
            </a:xfrm>
            <a:prstGeom prst="flowChartPunchedCard">
              <a:avLst/>
            </a:prstGeom>
            <a:solidFill>
              <a:schemeClr val="accent2"/>
            </a:solidFill>
            <a:ln cap="flat" cmpd="sng" w="19050">
              <a:solidFill>
                <a:schemeClr val="dk1"/>
              </a:solidFill>
              <a:prstDash val="solid"/>
              <a:round/>
              <a:headEnd len="sm" w="sm" type="none"/>
              <a:tailEnd len="sm" w="sm" type="none"/>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5" name="Google Shape;10285;p42"/>
            <p:cNvGrpSpPr/>
            <p:nvPr/>
          </p:nvGrpSpPr>
          <p:grpSpPr>
            <a:xfrm>
              <a:off x="1027020" y="3242428"/>
              <a:ext cx="622415" cy="808046"/>
              <a:chOff x="-3238463" y="1736825"/>
              <a:chExt cx="2320713" cy="3012850"/>
            </a:xfrm>
          </p:grpSpPr>
          <p:sp>
            <p:nvSpPr>
              <p:cNvPr id="10286" name="Google Shape;10286;p42"/>
              <p:cNvSpPr/>
              <p:nvPr/>
            </p:nvSpPr>
            <p:spPr>
              <a:xfrm flipH="1">
                <a:off x="-3238463" y="1736825"/>
                <a:ext cx="2320702" cy="3012850"/>
              </a:xfrm>
              <a:prstGeom prst="flowChartPunchedCard">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42"/>
              <p:cNvSpPr/>
              <p:nvPr/>
            </p:nvSpPr>
            <p:spPr>
              <a:xfrm>
                <a:off x="-1382150" y="1736825"/>
                <a:ext cx="464400" cy="604500"/>
              </a:xfrm>
              <a:prstGeom prst="rtTriangl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88" name="Google Shape;10288;p42"/>
          <p:cNvGrpSpPr/>
          <p:nvPr/>
        </p:nvGrpSpPr>
        <p:grpSpPr>
          <a:xfrm>
            <a:off x="1059397" y="4277713"/>
            <a:ext cx="419632" cy="640215"/>
            <a:chOff x="1027020" y="3242428"/>
            <a:chExt cx="622415" cy="808046"/>
          </a:xfrm>
        </p:grpSpPr>
        <p:sp>
          <p:nvSpPr>
            <p:cNvPr id="10289" name="Google Shape;10289;p42"/>
            <p:cNvSpPr/>
            <p:nvPr/>
          </p:nvSpPr>
          <p:spPr>
            <a:xfrm flipH="1">
              <a:off x="1031747" y="3255247"/>
              <a:ext cx="602658" cy="782405"/>
            </a:xfrm>
            <a:prstGeom prst="flowChartPunchedCard">
              <a:avLst/>
            </a:prstGeom>
            <a:solidFill>
              <a:schemeClr val="accent5"/>
            </a:solidFill>
            <a:ln cap="flat" cmpd="sng" w="19050">
              <a:solidFill>
                <a:schemeClr val="dk1"/>
              </a:solidFill>
              <a:prstDash val="solid"/>
              <a:round/>
              <a:headEnd len="sm" w="sm" type="none"/>
              <a:tailEnd len="sm" w="sm" type="none"/>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0" name="Google Shape;10290;p42"/>
            <p:cNvGrpSpPr/>
            <p:nvPr/>
          </p:nvGrpSpPr>
          <p:grpSpPr>
            <a:xfrm>
              <a:off x="1027020" y="3242428"/>
              <a:ext cx="622415" cy="808046"/>
              <a:chOff x="-3238463" y="1736825"/>
              <a:chExt cx="2320713" cy="3012850"/>
            </a:xfrm>
          </p:grpSpPr>
          <p:sp>
            <p:nvSpPr>
              <p:cNvPr id="10291" name="Google Shape;10291;p42"/>
              <p:cNvSpPr/>
              <p:nvPr/>
            </p:nvSpPr>
            <p:spPr>
              <a:xfrm flipH="1">
                <a:off x="-3238463" y="1736825"/>
                <a:ext cx="2320702" cy="3012850"/>
              </a:xfrm>
              <a:prstGeom prst="flowChartPunchedCard">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42"/>
              <p:cNvSpPr/>
              <p:nvPr/>
            </p:nvSpPr>
            <p:spPr>
              <a:xfrm>
                <a:off x="-1382150" y="1736825"/>
                <a:ext cx="464400" cy="604500"/>
              </a:xfrm>
              <a:prstGeom prst="rtTriangle">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93" name="Google Shape;10293;p42"/>
          <p:cNvGrpSpPr/>
          <p:nvPr/>
        </p:nvGrpSpPr>
        <p:grpSpPr>
          <a:xfrm>
            <a:off x="5465513" y="2002035"/>
            <a:ext cx="473907" cy="640215"/>
            <a:chOff x="1027020" y="3242428"/>
            <a:chExt cx="622415" cy="808046"/>
          </a:xfrm>
        </p:grpSpPr>
        <p:sp>
          <p:nvSpPr>
            <p:cNvPr id="10294" name="Google Shape;10294;p42"/>
            <p:cNvSpPr/>
            <p:nvPr/>
          </p:nvSpPr>
          <p:spPr>
            <a:xfrm flipH="1">
              <a:off x="1031747" y="3262460"/>
              <a:ext cx="602658" cy="782405"/>
            </a:xfrm>
            <a:prstGeom prst="flowChartPunchedCard">
              <a:avLst/>
            </a:prstGeom>
            <a:solidFill>
              <a:schemeClr val="accent6"/>
            </a:solidFill>
            <a:ln cap="flat" cmpd="sng" w="19050">
              <a:solidFill>
                <a:schemeClr val="dk1"/>
              </a:solidFill>
              <a:prstDash val="solid"/>
              <a:round/>
              <a:headEnd len="sm" w="sm" type="none"/>
              <a:tailEnd len="sm" w="sm" type="none"/>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5" name="Google Shape;10295;p42"/>
            <p:cNvGrpSpPr/>
            <p:nvPr/>
          </p:nvGrpSpPr>
          <p:grpSpPr>
            <a:xfrm>
              <a:off x="1027020" y="3242428"/>
              <a:ext cx="622415" cy="808046"/>
              <a:chOff x="-3238463" y="1736825"/>
              <a:chExt cx="2320713" cy="3012850"/>
            </a:xfrm>
          </p:grpSpPr>
          <p:sp>
            <p:nvSpPr>
              <p:cNvPr id="10296" name="Google Shape;10296;p42"/>
              <p:cNvSpPr/>
              <p:nvPr/>
            </p:nvSpPr>
            <p:spPr>
              <a:xfrm flipH="1">
                <a:off x="-3238463" y="1736825"/>
                <a:ext cx="2320702" cy="3012850"/>
              </a:xfrm>
              <a:prstGeom prst="flowChartPunchedCard">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42"/>
              <p:cNvSpPr/>
              <p:nvPr/>
            </p:nvSpPr>
            <p:spPr>
              <a:xfrm>
                <a:off x="-1382150" y="1736825"/>
                <a:ext cx="464400" cy="604500"/>
              </a:xfrm>
              <a:prstGeom prst="rtTriangl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98" name="Google Shape;10298;p42"/>
          <p:cNvSpPr txBox="1"/>
          <p:nvPr>
            <p:ph type="title"/>
          </p:nvPr>
        </p:nvSpPr>
        <p:spPr>
          <a:xfrm>
            <a:off x="1001647" y="3462671"/>
            <a:ext cx="535200" cy="24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1700"/>
              <a:t>02</a:t>
            </a:r>
            <a:endParaRPr sz="1700"/>
          </a:p>
        </p:txBody>
      </p:sp>
      <p:grpSp>
        <p:nvGrpSpPr>
          <p:cNvPr id="10299" name="Google Shape;10299;p42"/>
          <p:cNvGrpSpPr/>
          <p:nvPr/>
        </p:nvGrpSpPr>
        <p:grpSpPr>
          <a:xfrm>
            <a:off x="1028785" y="2195707"/>
            <a:ext cx="419632" cy="640215"/>
            <a:chOff x="1027020" y="3242428"/>
            <a:chExt cx="622415" cy="808046"/>
          </a:xfrm>
        </p:grpSpPr>
        <p:sp>
          <p:nvSpPr>
            <p:cNvPr id="10300" name="Google Shape;10300;p42"/>
            <p:cNvSpPr/>
            <p:nvPr/>
          </p:nvSpPr>
          <p:spPr>
            <a:xfrm flipH="1">
              <a:off x="1031747" y="3262460"/>
              <a:ext cx="602658" cy="782405"/>
            </a:xfrm>
            <a:prstGeom prst="flowChartPunchedCard">
              <a:avLst/>
            </a:prstGeom>
            <a:solidFill>
              <a:schemeClr val="accent3"/>
            </a:solidFill>
            <a:ln cap="flat" cmpd="sng" w="19050">
              <a:solidFill>
                <a:schemeClr val="dk1"/>
              </a:solidFill>
              <a:prstDash val="solid"/>
              <a:round/>
              <a:headEnd len="sm" w="sm" type="none"/>
              <a:tailEnd len="sm" w="sm" type="none"/>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1" name="Google Shape;10301;p42"/>
            <p:cNvGrpSpPr/>
            <p:nvPr/>
          </p:nvGrpSpPr>
          <p:grpSpPr>
            <a:xfrm>
              <a:off x="1027020" y="3242428"/>
              <a:ext cx="622415" cy="808046"/>
              <a:chOff x="-3238463" y="1736825"/>
              <a:chExt cx="2320713" cy="3012850"/>
            </a:xfrm>
          </p:grpSpPr>
          <p:sp>
            <p:nvSpPr>
              <p:cNvPr id="10302" name="Google Shape;10302;p42"/>
              <p:cNvSpPr/>
              <p:nvPr/>
            </p:nvSpPr>
            <p:spPr>
              <a:xfrm flipH="1">
                <a:off x="-3238463" y="1736825"/>
                <a:ext cx="2320702" cy="3012850"/>
              </a:xfrm>
              <a:prstGeom prst="flowChartPunchedCard">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42"/>
              <p:cNvSpPr/>
              <p:nvPr/>
            </p:nvSpPr>
            <p:spPr>
              <a:xfrm>
                <a:off x="-1382150" y="1736825"/>
                <a:ext cx="464400" cy="604500"/>
              </a:xfrm>
              <a:prstGeom prst="rtTriangl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04" name="Google Shape;10304;p42"/>
          <p:cNvSpPr txBox="1"/>
          <p:nvPr>
            <p:ph idx="2" type="title"/>
          </p:nvPr>
        </p:nvSpPr>
        <p:spPr>
          <a:xfrm>
            <a:off x="1001650" y="2400767"/>
            <a:ext cx="474000" cy="24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1800"/>
              <a:t>01</a:t>
            </a:r>
            <a:endParaRPr sz="1800"/>
          </a:p>
        </p:txBody>
      </p:sp>
      <p:sp>
        <p:nvSpPr>
          <p:cNvPr id="10305" name="Google Shape;10305;p42"/>
          <p:cNvSpPr txBox="1"/>
          <p:nvPr>
            <p:ph idx="4" type="title"/>
          </p:nvPr>
        </p:nvSpPr>
        <p:spPr>
          <a:xfrm>
            <a:off x="1032271" y="4477232"/>
            <a:ext cx="474000" cy="24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1700"/>
              <a:t>03</a:t>
            </a:r>
            <a:endParaRPr sz="1700"/>
          </a:p>
        </p:txBody>
      </p:sp>
      <p:sp>
        <p:nvSpPr>
          <p:cNvPr id="10306" name="Google Shape;10306;p42"/>
          <p:cNvSpPr txBox="1"/>
          <p:nvPr>
            <p:ph idx="6" type="title"/>
          </p:nvPr>
        </p:nvSpPr>
        <p:spPr>
          <a:xfrm>
            <a:off x="5434877" y="2195711"/>
            <a:ext cx="535200" cy="24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1800"/>
              <a:t>04</a:t>
            </a:r>
            <a:endParaRPr sz="1800"/>
          </a:p>
        </p:txBody>
      </p:sp>
      <p:sp>
        <p:nvSpPr>
          <p:cNvPr id="10307" name="Google Shape;10307;p42"/>
          <p:cNvSpPr txBox="1"/>
          <p:nvPr>
            <p:ph idx="8" type="subTitle"/>
          </p:nvPr>
        </p:nvSpPr>
        <p:spPr>
          <a:xfrm>
            <a:off x="1724925" y="3340875"/>
            <a:ext cx="2385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1800"/>
              <a:t>Sistemas embebidos</a:t>
            </a:r>
            <a:endParaRPr sz="1800"/>
          </a:p>
        </p:txBody>
      </p:sp>
      <p:sp>
        <p:nvSpPr>
          <p:cNvPr id="10308" name="Google Shape;10308;p42"/>
          <p:cNvSpPr txBox="1"/>
          <p:nvPr>
            <p:ph idx="9" type="subTitle"/>
          </p:nvPr>
        </p:nvSpPr>
        <p:spPr>
          <a:xfrm>
            <a:off x="1697826" y="2273413"/>
            <a:ext cx="2112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1800"/>
              <a:t>Introducción</a:t>
            </a:r>
            <a:endParaRPr sz="1800"/>
          </a:p>
        </p:txBody>
      </p:sp>
      <p:sp>
        <p:nvSpPr>
          <p:cNvPr id="10309" name="Google Shape;10309;p42"/>
          <p:cNvSpPr txBox="1"/>
          <p:nvPr>
            <p:ph idx="13" type="subTitle"/>
          </p:nvPr>
        </p:nvSpPr>
        <p:spPr>
          <a:xfrm>
            <a:off x="1838150" y="4349575"/>
            <a:ext cx="2385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1800"/>
              <a:t>GPIO</a:t>
            </a:r>
            <a:endParaRPr sz="1800"/>
          </a:p>
        </p:txBody>
      </p:sp>
      <p:sp>
        <p:nvSpPr>
          <p:cNvPr id="10310" name="Google Shape;10310;p42"/>
          <p:cNvSpPr txBox="1"/>
          <p:nvPr>
            <p:ph idx="14" type="subTitle"/>
          </p:nvPr>
        </p:nvSpPr>
        <p:spPr>
          <a:xfrm>
            <a:off x="6185550" y="2157175"/>
            <a:ext cx="24909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1800"/>
              <a:t>Timers</a:t>
            </a:r>
            <a:endParaRPr sz="1800"/>
          </a:p>
        </p:txBody>
      </p:sp>
      <p:grpSp>
        <p:nvGrpSpPr>
          <p:cNvPr id="10311" name="Google Shape;10311;p42"/>
          <p:cNvGrpSpPr/>
          <p:nvPr/>
        </p:nvGrpSpPr>
        <p:grpSpPr>
          <a:xfrm>
            <a:off x="4578083" y="3091253"/>
            <a:ext cx="419601" cy="304485"/>
            <a:chOff x="1656150" y="3979573"/>
            <a:chExt cx="1203675" cy="993750"/>
          </a:xfrm>
        </p:grpSpPr>
        <p:grpSp>
          <p:nvGrpSpPr>
            <p:cNvPr id="10312" name="Google Shape;10312;p42"/>
            <p:cNvGrpSpPr/>
            <p:nvPr/>
          </p:nvGrpSpPr>
          <p:grpSpPr>
            <a:xfrm>
              <a:off x="1656150" y="3979573"/>
              <a:ext cx="627850" cy="993750"/>
              <a:chOff x="1656150" y="2404175"/>
              <a:chExt cx="627850" cy="993750"/>
            </a:xfrm>
          </p:grpSpPr>
          <p:sp>
            <p:nvSpPr>
              <p:cNvPr id="10313" name="Google Shape;10313;p42"/>
              <p:cNvSpPr/>
              <p:nvPr/>
            </p:nvSpPr>
            <p:spPr>
              <a:xfrm>
                <a:off x="1656150" y="2404175"/>
                <a:ext cx="627850" cy="993750"/>
              </a:xfrm>
              <a:custGeom>
                <a:rect b="b" l="l" r="r" t="t"/>
                <a:pathLst>
                  <a:path extrusionOk="0" h="39750" w="25114">
                    <a:moveTo>
                      <a:pt x="1" y="0"/>
                    </a:moveTo>
                    <a:lnTo>
                      <a:pt x="1" y="35564"/>
                    </a:lnTo>
                    <a:lnTo>
                      <a:pt x="4186" y="35564"/>
                    </a:lnTo>
                    <a:lnTo>
                      <a:pt x="4186" y="33484"/>
                    </a:lnTo>
                    <a:lnTo>
                      <a:pt x="6291" y="33484"/>
                    </a:lnTo>
                    <a:lnTo>
                      <a:pt x="6291" y="31379"/>
                    </a:lnTo>
                    <a:lnTo>
                      <a:pt x="8372" y="31379"/>
                    </a:lnTo>
                    <a:lnTo>
                      <a:pt x="8372" y="29298"/>
                    </a:lnTo>
                    <a:lnTo>
                      <a:pt x="10477" y="29298"/>
                    </a:lnTo>
                    <a:lnTo>
                      <a:pt x="10477" y="33484"/>
                    </a:lnTo>
                    <a:lnTo>
                      <a:pt x="12557" y="33484"/>
                    </a:lnTo>
                    <a:lnTo>
                      <a:pt x="12557" y="37669"/>
                    </a:lnTo>
                    <a:lnTo>
                      <a:pt x="14662" y="37669"/>
                    </a:lnTo>
                    <a:lnTo>
                      <a:pt x="14662" y="39750"/>
                    </a:lnTo>
                    <a:lnTo>
                      <a:pt x="18848" y="39750"/>
                    </a:lnTo>
                    <a:lnTo>
                      <a:pt x="18848" y="37669"/>
                    </a:lnTo>
                    <a:lnTo>
                      <a:pt x="20928" y="37669"/>
                    </a:lnTo>
                    <a:lnTo>
                      <a:pt x="20928" y="33484"/>
                    </a:lnTo>
                    <a:lnTo>
                      <a:pt x="18848" y="33484"/>
                    </a:lnTo>
                    <a:lnTo>
                      <a:pt x="18848" y="29298"/>
                    </a:lnTo>
                    <a:lnTo>
                      <a:pt x="16743" y="29298"/>
                    </a:lnTo>
                    <a:lnTo>
                      <a:pt x="16743" y="27193"/>
                    </a:lnTo>
                    <a:lnTo>
                      <a:pt x="25114" y="27193"/>
                    </a:lnTo>
                    <a:lnTo>
                      <a:pt x="25114" y="25113"/>
                    </a:lnTo>
                    <a:lnTo>
                      <a:pt x="25114" y="23008"/>
                    </a:lnTo>
                    <a:lnTo>
                      <a:pt x="23033" y="23008"/>
                    </a:lnTo>
                    <a:lnTo>
                      <a:pt x="23033" y="20928"/>
                    </a:lnTo>
                    <a:lnTo>
                      <a:pt x="20928" y="20928"/>
                    </a:lnTo>
                    <a:lnTo>
                      <a:pt x="20928" y="18822"/>
                    </a:lnTo>
                    <a:lnTo>
                      <a:pt x="18848" y="18822"/>
                    </a:lnTo>
                    <a:lnTo>
                      <a:pt x="18848" y="16742"/>
                    </a:lnTo>
                    <a:lnTo>
                      <a:pt x="16743" y="16742"/>
                    </a:lnTo>
                    <a:lnTo>
                      <a:pt x="16743" y="14637"/>
                    </a:lnTo>
                    <a:lnTo>
                      <a:pt x="14662" y="14637"/>
                    </a:lnTo>
                    <a:lnTo>
                      <a:pt x="14662" y="12557"/>
                    </a:lnTo>
                    <a:lnTo>
                      <a:pt x="12557" y="12557"/>
                    </a:lnTo>
                    <a:lnTo>
                      <a:pt x="12557" y="10451"/>
                    </a:lnTo>
                    <a:lnTo>
                      <a:pt x="10477" y="10451"/>
                    </a:lnTo>
                    <a:lnTo>
                      <a:pt x="10477" y="8371"/>
                    </a:lnTo>
                    <a:lnTo>
                      <a:pt x="8372" y="8371"/>
                    </a:lnTo>
                    <a:lnTo>
                      <a:pt x="8372" y="6266"/>
                    </a:lnTo>
                    <a:lnTo>
                      <a:pt x="6291" y="6266"/>
                    </a:lnTo>
                    <a:lnTo>
                      <a:pt x="6291" y="4186"/>
                    </a:lnTo>
                    <a:lnTo>
                      <a:pt x="4186" y="4186"/>
                    </a:lnTo>
                    <a:lnTo>
                      <a:pt x="4186" y="2080"/>
                    </a:lnTo>
                    <a:lnTo>
                      <a:pt x="2106" y="2080"/>
                    </a:lnTo>
                    <a:lnTo>
                      <a:pt x="21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42"/>
              <p:cNvSpPr/>
              <p:nvPr/>
            </p:nvSpPr>
            <p:spPr>
              <a:xfrm>
                <a:off x="1676975" y="2456175"/>
                <a:ext cx="83853"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42"/>
              <p:cNvSpPr/>
              <p:nvPr/>
            </p:nvSpPr>
            <p:spPr>
              <a:xfrm>
                <a:off x="1760800" y="250880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42"/>
              <p:cNvSpPr/>
              <p:nvPr/>
            </p:nvSpPr>
            <p:spPr>
              <a:xfrm>
                <a:off x="1813425" y="2560800"/>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42"/>
              <p:cNvSpPr/>
              <p:nvPr/>
            </p:nvSpPr>
            <p:spPr>
              <a:xfrm>
                <a:off x="1865425" y="2613450"/>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42"/>
              <p:cNvSpPr/>
              <p:nvPr/>
            </p:nvSpPr>
            <p:spPr>
              <a:xfrm>
                <a:off x="1918050" y="2665450"/>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42"/>
              <p:cNvSpPr/>
              <p:nvPr/>
            </p:nvSpPr>
            <p:spPr>
              <a:xfrm>
                <a:off x="1970075" y="2718075"/>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42"/>
              <p:cNvSpPr/>
              <p:nvPr/>
            </p:nvSpPr>
            <p:spPr>
              <a:xfrm>
                <a:off x="2022700" y="2770075"/>
                <a:ext cx="52025" cy="52675"/>
              </a:xfrm>
              <a:custGeom>
                <a:rect b="b" l="l" r="r" t="t"/>
                <a:pathLst>
                  <a:path extrusionOk="0" h="2107"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42"/>
              <p:cNvSpPr/>
              <p:nvPr/>
            </p:nvSpPr>
            <p:spPr>
              <a:xfrm>
                <a:off x="2074700" y="2822725"/>
                <a:ext cx="52650" cy="52025"/>
              </a:xfrm>
              <a:custGeom>
                <a:rect b="b" l="l" r="r" t="t"/>
                <a:pathLst>
                  <a:path extrusionOk="0" h="2081" w="2106">
                    <a:moveTo>
                      <a:pt x="1" y="0"/>
                    </a:moveTo>
                    <a:lnTo>
                      <a:pt x="1" y="2080"/>
                    </a:lnTo>
                    <a:lnTo>
                      <a:pt x="2106" y="2080"/>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42"/>
              <p:cNvSpPr/>
              <p:nvPr/>
            </p:nvSpPr>
            <p:spPr>
              <a:xfrm>
                <a:off x="2127325" y="2874725"/>
                <a:ext cx="52050" cy="52650"/>
              </a:xfrm>
              <a:custGeom>
                <a:rect b="b" l="l" r="r" t="t"/>
                <a:pathLst>
                  <a:path extrusionOk="0" h="2106" w="2082">
                    <a:moveTo>
                      <a:pt x="1" y="0"/>
                    </a:moveTo>
                    <a:lnTo>
                      <a:pt x="1" y="2106"/>
                    </a:lnTo>
                    <a:lnTo>
                      <a:pt x="2081" y="210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42"/>
              <p:cNvSpPr/>
              <p:nvPr/>
            </p:nvSpPr>
            <p:spPr>
              <a:xfrm>
                <a:off x="2179350" y="2927350"/>
                <a:ext cx="52650" cy="52025"/>
              </a:xfrm>
              <a:custGeom>
                <a:rect b="b" l="l" r="r" t="t"/>
                <a:pathLst>
                  <a:path extrusionOk="0" h="2081" w="2106">
                    <a:moveTo>
                      <a:pt x="0" y="1"/>
                    </a:moveTo>
                    <a:lnTo>
                      <a:pt x="0" y="2081"/>
                    </a:lnTo>
                    <a:lnTo>
                      <a:pt x="2105" y="2081"/>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42"/>
              <p:cNvSpPr/>
              <p:nvPr/>
            </p:nvSpPr>
            <p:spPr>
              <a:xfrm>
                <a:off x="2231975" y="2979350"/>
                <a:ext cx="52025" cy="52650"/>
              </a:xfrm>
              <a:custGeom>
                <a:rect b="b" l="l" r="r" t="t"/>
                <a:pathLst>
                  <a:path extrusionOk="0" h="2106" w="2081">
                    <a:moveTo>
                      <a:pt x="0" y="1"/>
                    </a:moveTo>
                    <a:lnTo>
                      <a:pt x="0" y="2106"/>
                    </a:lnTo>
                    <a:lnTo>
                      <a:pt x="2081" y="210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42"/>
              <p:cNvSpPr/>
              <p:nvPr/>
            </p:nvSpPr>
            <p:spPr>
              <a:xfrm>
                <a:off x="2022700" y="3031975"/>
                <a:ext cx="261300" cy="52050"/>
              </a:xfrm>
              <a:custGeom>
                <a:rect b="b" l="l" r="r" t="t"/>
                <a:pathLst>
                  <a:path extrusionOk="0" h="2082" w="10452">
                    <a:moveTo>
                      <a:pt x="0" y="1"/>
                    </a:moveTo>
                    <a:lnTo>
                      <a:pt x="0" y="2081"/>
                    </a:lnTo>
                    <a:lnTo>
                      <a:pt x="10452" y="2081"/>
                    </a:lnTo>
                    <a:lnTo>
                      <a:pt x="10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42"/>
              <p:cNvSpPr/>
              <p:nvPr/>
            </p:nvSpPr>
            <p:spPr>
              <a:xfrm>
                <a:off x="2022700" y="3084000"/>
                <a:ext cx="52025" cy="52650"/>
              </a:xfrm>
              <a:custGeom>
                <a:rect b="b" l="l" r="r" t="t"/>
                <a:pathLst>
                  <a:path extrusionOk="0" h="2106" w="2081">
                    <a:moveTo>
                      <a:pt x="0" y="0"/>
                    </a:moveTo>
                    <a:lnTo>
                      <a:pt x="0" y="2105"/>
                    </a:lnTo>
                    <a:lnTo>
                      <a:pt x="2081" y="2105"/>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42"/>
              <p:cNvSpPr/>
              <p:nvPr/>
            </p:nvSpPr>
            <p:spPr>
              <a:xfrm>
                <a:off x="1865425" y="3084000"/>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42"/>
              <p:cNvSpPr/>
              <p:nvPr/>
            </p:nvSpPr>
            <p:spPr>
              <a:xfrm>
                <a:off x="1918050" y="3136625"/>
                <a:ext cx="52050" cy="104650"/>
              </a:xfrm>
              <a:custGeom>
                <a:rect b="b" l="l" r="r" t="t"/>
                <a:pathLst>
                  <a:path extrusionOk="0" h="4186" w="2082">
                    <a:moveTo>
                      <a:pt x="1" y="0"/>
                    </a:moveTo>
                    <a:lnTo>
                      <a:pt x="1" y="4186"/>
                    </a:lnTo>
                    <a:lnTo>
                      <a:pt x="2081" y="418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42"/>
              <p:cNvSpPr/>
              <p:nvPr/>
            </p:nvSpPr>
            <p:spPr>
              <a:xfrm>
                <a:off x="1970075" y="3241250"/>
                <a:ext cx="52650" cy="104675"/>
              </a:xfrm>
              <a:custGeom>
                <a:rect b="b" l="l" r="r" t="t"/>
                <a:pathLst>
                  <a:path extrusionOk="0" h="4187" w="2106">
                    <a:moveTo>
                      <a:pt x="0" y="1"/>
                    </a:moveTo>
                    <a:lnTo>
                      <a:pt x="0" y="4186"/>
                    </a:lnTo>
                    <a:lnTo>
                      <a:pt x="2105" y="418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42"/>
              <p:cNvSpPr/>
              <p:nvPr/>
            </p:nvSpPr>
            <p:spPr>
              <a:xfrm>
                <a:off x="2022700" y="3345900"/>
                <a:ext cx="104650" cy="52025"/>
              </a:xfrm>
              <a:custGeom>
                <a:rect b="b" l="l" r="r" t="t"/>
                <a:pathLst>
                  <a:path extrusionOk="0" h="2081" w="4186">
                    <a:moveTo>
                      <a:pt x="0" y="0"/>
                    </a:moveTo>
                    <a:lnTo>
                      <a:pt x="0" y="2081"/>
                    </a:lnTo>
                    <a:lnTo>
                      <a:pt x="4186" y="208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42"/>
              <p:cNvSpPr/>
              <p:nvPr/>
            </p:nvSpPr>
            <p:spPr>
              <a:xfrm>
                <a:off x="2074700" y="3136625"/>
                <a:ext cx="52650" cy="104650"/>
              </a:xfrm>
              <a:custGeom>
                <a:rect b="b" l="l" r="r" t="t"/>
                <a:pathLst>
                  <a:path extrusionOk="0" h="4186" w="2106">
                    <a:moveTo>
                      <a:pt x="1" y="0"/>
                    </a:moveTo>
                    <a:lnTo>
                      <a:pt x="1" y="4186"/>
                    </a:lnTo>
                    <a:lnTo>
                      <a:pt x="2106" y="418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42"/>
              <p:cNvSpPr/>
              <p:nvPr/>
            </p:nvSpPr>
            <p:spPr>
              <a:xfrm>
                <a:off x="2127325" y="3241250"/>
                <a:ext cx="52050" cy="104675"/>
              </a:xfrm>
              <a:custGeom>
                <a:rect b="b" l="l" r="r" t="t"/>
                <a:pathLst>
                  <a:path extrusionOk="0" h="4187" w="2082">
                    <a:moveTo>
                      <a:pt x="1" y="1"/>
                    </a:moveTo>
                    <a:lnTo>
                      <a:pt x="1" y="4186"/>
                    </a:lnTo>
                    <a:lnTo>
                      <a:pt x="2081" y="4186"/>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42"/>
              <p:cNvSpPr/>
              <p:nvPr/>
            </p:nvSpPr>
            <p:spPr>
              <a:xfrm>
                <a:off x="1813425" y="3136625"/>
                <a:ext cx="52025" cy="52025"/>
              </a:xfrm>
              <a:custGeom>
                <a:rect b="b" l="l" r="r" t="t"/>
                <a:pathLst>
                  <a:path extrusionOk="0" h="2081" w="2081">
                    <a:moveTo>
                      <a:pt x="0" y="0"/>
                    </a:moveTo>
                    <a:lnTo>
                      <a:pt x="0" y="2081"/>
                    </a:lnTo>
                    <a:lnTo>
                      <a:pt x="2081" y="2081"/>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42"/>
              <p:cNvSpPr/>
              <p:nvPr/>
            </p:nvSpPr>
            <p:spPr>
              <a:xfrm>
                <a:off x="1760800" y="3188625"/>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42"/>
              <p:cNvSpPr/>
              <p:nvPr/>
            </p:nvSpPr>
            <p:spPr>
              <a:xfrm>
                <a:off x="1708775" y="3241250"/>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42"/>
              <p:cNvSpPr/>
              <p:nvPr/>
            </p:nvSpPr>
            <p:spPr>
              <a:xfrm>
                <a:off x="1656150" y="2404175"/>
                <a:ext cx="52050" cy="889123"/>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7" name="Google Shape;10337;p42"/>
            <p:cNvSpPr/>
            <p:nvPr/>
          </p:nvSpPr>
          <p:spPr>
            <a:xfrm>
              <a:off x="2283975" y="4078350"/>
              <a:ext cx="575850" cy="732500"/>
            </a:xfrm>
            <a:custGeom>
              <a:rect b="b" l="l" r="r" t="t"/>
              <a:pathLst>
                <a:path extrusionOk="0" h="29300" w="23034">
                  <a:moveTo>
                    <a:pt x="1" y="1"/>
                  </a:moveTo>
                  <a:lnTo>
                    <a:pt x="1" y="2081"/>
                  </a:lnTo>
                  <a:lnTo>
                    <a:pt x="2106" y="2081"/>
                  </a:lnTo>
                  <a:lnTo>
                    <a:pt x="2106" y="4186"/>
                  </a:lnTo>
                  <a:lnTo>
                    <a:pt x="2106" y="6267"/>
                  </a:lnTo>
                  <a:lnTo>
                    <a:pt x="2106" y="8372"/>
                  </a:lnTo>
                  <a:lnTo>
                    <a:pt x="4186" y="8372"/>
                  </a:lnTo>
                  <a:lnTo>
                    <a:pt x="4186" y="10452"/>
                  </a:lnTo>
                  <a:lnTo>
                    <a:pt x="6291" y="10452"/>
                  </a:lnTo>
                  <a:lnTo>
                    <a:pt x="6291" y="12557"/>
                  </a:lnTo>
                  <a:lnTo>
                    <a:pt x="8372" y="12557"/>
                  </a:lnTo>
                  <a:lnTo>
                    <a:pt x="8372" y="14638"/>
                  </a:lnTo>
                  <a:lnTo>
                    <a:pt x="8372" y="16743"/>
                  </a:lnTo>
                  <a:lnTo>
                    <a:pt x="6291" y="16743"/>
                  </a:lnTo>
                  <a:lnTo>
                    <a:pt x="6291" y="18823"/>
                  </a:lnTo>
                  <a:lnTo>
                    <a:pt x="4186" y="18823"/>
                  </a:lnTo>
                  <a:lnTo>
                    <a:pt x="4186" y="20928"/>
                  </a:lnTo>
                  <a:lnTo>
                    <a:pt x="2106" y="20928"/>
                  </a:lnTo>
                  <a:lnTo>
                    <a:pt x="2106" y="23008"/>
                  </a:lnTo>
                  <a:lnTo>
                    <a:pt x="2106" y="25114"/>
                  </a:lnTo>
                  <a:lnTo>
                    <a:pt x="2106" y="27194"/>
                  </a:lnTo>
                  <a:lnTo>
                    <a:pt x="1" y="27194"/>
                  </a:lnTo>
                  <a:lnTo>
                    <a:pt x="1" y="29299"/>
                  </a:lnTo>
                  <a:lnTo>
                    <a:pt x="23033" y="29299"/>
                  </a:lnTo>
                  <a:lnTo>
                    <a:pt x="23033" y="27194"/>
                  </a:lnTo>
                  <a:lnTo>
                    <a:pt x="20928" y="27194"/>
                  </a:lnTo>
                  <a:lnTo>
                    <a:pt x="20928" y="25114"/>
                  </a:lnTo>
                  <a:lnTo>
                    <a:pt x="20928" y="23008"/>
                  </a:lnTo>
                  <a:lnTo>
                    <a:pt x="20928" y="20928"/>
                  </a:lnTo>
                  <a:lnTo>
                    <a:pt x="18848" y="20928"/>
                  </a:lnTo>
                  <a:lnTo>
                    <a:pt x="18848" y="18823"/>
                  </a:lnTo>
                  <a:lnTo>
                    <a:pt x="16743" y="18823"/>
                  </a:lnTo>
                  <a:lnTo>
                    <a:pt x="16743" y="16743"/>
                  </a:lnTo>
                  <a:lnTo>
                    <a:pt x="14662" y="16743"/>
                  </a:lnTo>
                  <a:lnTo>
                    <a:pt x="14662" y="14638"/>
                  </a:lnTo>
                  <a:lnTo>
                    <a:pt x="14662" y="12557"/>
                  </a:lnTo>
                  <a:lnTo>
                    <a:pt x="16743" y="12557"/>
                  </a:lnTo>
                  <a:lnTo>
                    <a:pt x="16743" y="10452"/>
                  </a:lnTo>
                  <a:lnTo>
                    <a:pt x="18848" y="10452"/>
                  </a:lnTo>
                  <a:lnTo>
                    <a:pt x="18848" y="8372"/>
                  </a:lnTo>
                  <a:lnTo>
                    <a:pt x="20928" y="8372"/>
                  </a:lnTo>
                  <a:lnTo>
                    <a:pt x="20928" y="6267"/>
                  </a:lnTo>
                  <a:lnTo>
                    <a:pt x="20928" y="4186"/>
                  </a:lnTo>
                  <a:lnTo>
                    <a:pt x="20928" y="2081"/>
                  </a:lnTo>
                  <a:lnTo>
                    <a:pt x="23033" y="2081"/>
                  </a:lnTo>
                  <a:lnTo>
                    <a:pt x="230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42"/>
            <p:cNvSpPr/>
            <p:nvPr/>
          </p:nvSpPr>
          <p:spPr>
            <a:xfrm>
              <a:off x="2388625" y="4287625"/>
              <a:ext cx="104650" cy="104675"/>
            </a:xfrm>
            <a:custGeom>
              <a:rect b="b" l="l" r="r" t="t"/>
              <a:pathLst>
                <a:path extrusionOk="0" h="4187" w="4186">
                  <a:moveTo>
                    <a:pt x="0" y="1"/>
                  </a:moveTo>
                  <a:lnTo>
                    <a:pt x="0" y="2081"/>
                  </a:lnTo>
                  <a:lnTo>
                    <a:pt x="2105" y="2081"/>
                  </a:lnTo>
                  <a:lnTo>
                    <a:pt x="2105" y="1"/>
                  </a:lnTo>
                  <a:close/>
                  <a:moveTo>
                    <a:pt x="2105" y="2081"/>
                  </a:moveTo>
                  <a:lnTo>
                    <a:pt x="2105" y="4186"/>
                  </a:lnTo>
                  <a:lnTo>
                    <a:pt x="4186" y="4186"/>
                  </a:lnTo>
                  <a:lnTo>
                    <a:pt x="4186" y="208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42"/>
            <p:cNvSpPr/>
            <p:nvPr/>
          </p:nvSpPr>
          <p:spPr>
            <a:xfrm>
              <a:off x="2545875" y="4287625"/>
              <a:ext cx="52050" cy="52050"/>
            </a:xfrm>
            <a:custGeom>
              <a:rect b="b" l="l" r="r" t="t"/>
              <a:pathLst>
                <a:path extrusionOk="0" h="2082" w="2082">
                  <a:moveTo>
                    <a:pt x="1" y="1"/>
                  </a:moveTo>
                  <a:lnTo>
                    <a:pt x="1"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42"/>
            <p:cNvSpPr/>
            <p:nvPr/>
          </p:nvSpPr>
          <p:spPr>
            <a:xfrm>
              <a:off x="2493250" y="4235000"/>
              <a:ext cx="52650" cy="52650"/>
            </a:xfrm>
            <a:custGeom>
              <a:rect b="b" l="l" r="r" t="t"/>
              <a:pathLst>
                <a:path extrusionOk="0" h="2106" w="2106">
                  <a:moveTo>
                    <a:pt x="1" y="1"/>
                  </a:moveTo>
                  <a:lnTo>
                    <a:pt x="1" y="2106"/>
                  </a:lnTo>
                  <a:lnTo>
                    <a:pt x="2106" y="2106"/>
                  </a:lnTo>
                  <a:lnTo>
                    <a:pt x="21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42"/>
            <p:cNvSpPr/>
            <p:nvPr/>
          </p:nvSpPr>
          <p:spPr>
            <a:xfrm>
              <a:off x="2597900" y="4235000"/>
              <a:ext cx="52650" cy="52650"/>
            </a:xfrm>
            <a:custGeom>
              <a:rect b="b" l="l" r="r" t="t"/>
              <a:pathLst>
                <a:path extrusionOk="0" h="2106" w="2106">
                  <a:moveTo>
                    <a:pt x="0" y="1"/>
                  </a:moveTo>
                  <a:lnTo>
                    <a:pt x="0" y="2106"/>
                  </a:lnTo>
                  <a:lnTo>
                    <a:pt x="2105" y="2106"/>
                  </a:lnTo>
                  <a:lnTo>
                    <a:pt x="2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42"/>
            <p:cNvSpPr/>
            <p:nvPr/>
          </p:nvSpPr>
          <p:spPr>
            <a:xfrm>
              <a:off x="2493250" y="4392275"/>
              <a:ext cx="52650" cy="104650"/>
            </a:xfrm>
            <a:custGeom>
              <a:rect b="b" l="l" r="r" t="t"/>
              <a:pathLst>
                <a:path extrusionOk="0" h="4186" w="2106">
                  <a:moveTo>
                    <a:pt x="1" y="0"/>
                  </a:moveTo>
                  <a:lnTo>
                    <a:pt x="1" y="4186"/>
                  </a:lnTo>
                  <a:lnTo>
                    <a:pt x="2106" y="4186"/>
                  </a:lnTo>
                  <a:lnTo>
                    <a:pt x="2106" y="2081"/>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42"/>
            <p:cNvSpPr/>
            <p:nvPr/>
          </p:nvSpPr>
          <p:spPr>
            <a:xfrm>
              <a:off x="2441250" y="4496900"/>
              <a:ext cx="52025" cy="52025"/>
            </a:xfrm>
            <a:custGeom>
              <a:rect b="b" l="l" r="r" t="t"/>
              <a:pathLst>
                <a:path extrusionOk="0" h="2081" w="2081">
                  <a:moveTo>
                    <a:pt x="0" y="1"/>
                  </a:moveTo>
                  <a:lnTo>
                    <a:pt x="0"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42"/>
            <p:cNvSpPr/>
            <p:nvPr/>
          </p:nvSpPr>
          <p:spPr>
            <a:xfrm>
              <a:off x="2388625" y="4548925"/>
              <a:ext cx="52650" cy="52650"/>
            </a:xfrm>
            <a:custGeom>
              <a:rect b="b" l="l" r="r" t="t"/>
              <a:pathLst>
                <a:path extrusionOk="0" h="2106" w="2106">
                  <a:moveTo>
                    <a:pt x="0" y="0"/>
                  </a:moveTo>
                  <a:lnTo>
                    <a:pt x="0" y="2105"/>
                  </a:lnTo>
                  <a:lnTo>
                    <a:pt x="2105" y="2105"/>
                  </a:lnTo>
                  <a:lnTo>
                    <a:pt x="2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42"/>
            <p:cNvSpPr/>
            <p:nvPr/>
          </p:nvSpPr>
          <p:spPr>
            <a:xfrm>
              <a:off x="2597900" y="4653550"/>
              <a:ext cx="52650" cy="52650"/>
            </a:xfrm>
            <a:custGeom>
              <a:rect b="b" l="l" r="r" t="t"/>
              <a:pathLst>
                <a:path extrusionOk="0" h="2106" w="2106">
                  <a:moveTo>
                    <a:pt x="0" y="0"/>
                  </a:moveTo>
                  <a:lnTo>
                    <a:pt x="0" y="2106"/>
                  </a:lnTo>
                  <a:lnTo>
                    <a:pt x="2105" y="2106"/>
                  </a:lnTo>
                  <a:lnTo>
                    <a:pt x="2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42"/>
            <p:cNvSpPr/>
            <p:nvPr/>
          </p:nvSpPr>
          <p:spPr>
            <a:xfrm>
              <a:off x="2493250" y="4653550"/>
              <a:ext cx="52650" cy="52650"/>
            </a:xfrm>
            <a:custGeom>
              <a:rect b="b" l="l" r="r" t="t"/>
              <a:pathLst>
                <a:path extrusionOk="0" h="2106" w="2106">
                  <a:moveTo>
                    <a:pt x="1" y="0"/>
                  </a:moveTo>
                  <a:lnTo>
                    <a:pt x="1" y="2106"/>
                  </a:lnTo>
                  <a:lnTo>
                    <a:pt x="2106" y="2106"/>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42"/>
            <p:cNvSpPr/>
            <p:nvPr/>
          </p:nvSpPr>
          <p:spPr>
            <a:xfrm>
              <a:off x="2545875" y="4601550"/>
              <a:ext cx="52050" cy="52025"/>
            </a:xfrm>
            <a:custGeom>
              <a:rect b="b" l="l" r="r" t="t"/>
              <a:pathLst>
                <a:path extrusionOk="0" h="2081" w="2082">
                  <a:moveTo>
                    <a:pt x="1" y="0"/>
                  </a:moveTo>
                  <a:lnTo>
                    <a:pt x="1" y="2080"/>
                  </a:lnTo>
                  <a:lnTo>
                    <a:pt x="2081" y="2080"/>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42"/>
            <p:cNvSpPr/>
            <p:nvPr/>
          </p:nvSpPr>
          <p:spPr>
            <a:xfrm>
              <a:off x="2283975" y="4078350"/>
              <a:ext cx="575850" cy="209300"/>
            </a:xfrm>
            <a:custGeom>
              <a:rect b="b" l="l" r="r" t="t"/>
              <a:pathLst>
                <a:path extrusionOk="0" h="8372" w="23034">
                  <a:moveTo>
                    <a:pt x="1" y="1"/>
                  </a:moveTo>
                  <a:lnTo>
                    <a:pt x="1" y="2081"/>
                  </a:lnTo>
                  <a:lnTo>
                    <a:pt x="2106" y="2081"/>
                  </a:lnTo>
                  <a:lnTo>
                    <a:pt x="2106" y="4186"/>
                  </a:lnTo>
                  <a:lnTo>
                    <a:pt x="2106" y="6267"/>
                  </a:lnTo>
                  <a:lnTo>
                    <a:pt x="2106" y="8372"/>
                  </a:lnTo>
                  <a:lnTo>
                    <a:pt x="4186" y="8372"/>
                  </a:lnTo>
                  <a:lnTo>
                    <a:pt x="4186" y="6267"/>
                  </a:lnTo>
                  <a:lnTo>
                    <a:pt x="4186" y="4186"/>
                  </a:lnTo>
                  <a:lnTo>
                    <a:pt x="4186" y="2081"/>
                  </a:lnTo>
                  <a:lnTo>
                    <a:pt x="18848" y="2081"/>
                  </a:lnTo>
                  <a:lnTo>
                    <a:pt x="18848" y="4186"/>
                  </a:lnTo>
                  <a:lnTo>
                    <a:pt x="18848" y="6267"/>
                  </a:lnTo>
                  <a:lnTo>
                    <a:pt x="18848" y="8372"/>
                  </a:lnTo>
                  <a:lnTo>
                    <a:pt x="20928" y="8372"/>
                  </a:lnTo>
                  <a:lnTo>
                    <a:pt x="20928" y="6267"/>
                  </a:lnTo>
                  <a:lnTo>
                    <a:pt x="20928" y="4186"/>
                  </a:lnTo>
                  <a:lnTo>
                    <a:pt x="20928" y="2081"/>
                  </a:lnTo>
                  <a:lnTo>
                    <a:pt x="23033" y="2081"/>
                  </a:lnTo>
                  <a:lnTo>
                    <a:pt x="2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42"/>
            <p:cNvSpPr/>
            <p:nvPr/>
          </p:nvSpPr>
          <p:spPr>
            <a:xfrm>
              <a:off x="2650525" y="4287625"/>
              <a:ext cx="104650" cy="104675"/>
            </a:xfrm>
            <a:custGeom>
              <a:rect b="b" l="l" r="r" t="t"/>
              <a:pathLst>
                <a:path extrusionOk="0" h="4187" w="4186">
                  <a:moveTo>
                    <a:pt x="2081" y="1"/>
                  </a:moveTo>
                  <a:lnTo>
                    <a:pt x="2081" y="2081"/>
                  </a:lnTo>
                  <a:lnTo>
                    <a:pt x="4186" y="2081"/>
                  </a:lnTo>
                  <a:lnTo>
                    <a:pt x="4186" y="1"/>
                  </a:lnTo>
                  <a:close/>
                  <a:moveTo>
                    <a:pt x="0" y="2081"/>
                  </a:moveTo>
                  <a:lnTo>
                    <a:pt x="0" y="4186"/>
                  </a:lnTo>
                  <a:lnTo>
                    <a:pt x="2081" y="4186"/>
                  </a:lnTo>
                  <a:lnTo>
                    <a:pt x="2081" y="208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42"/>
            <p:cNvSpPr/>
            <p:nvPr/>
          </p:nvSpPr>
          <p:spPr>
            <a:xfrm>
              <a:off x="2597900" y="4392275"/>
              <a:ext cx="52650" cy="104650"/>
            </a:xfrm>
            <a:custGeom>
              <a:rect b="b" l="l" r="r" t="t"/>
              <a:pathLst>
                <a:path extrusionOk="0" h="4186" w="2106">
                  <a:moveTo>
                    <a:pt x="0" y="0"/>
                  </a:moveTo>
                  <a:lnTo>
                    <a:pt x="0" y="4186"/>
                  </a:lnTo>
                  <a:lnTo>
                    <a:pt x="2105" y="4186"/>
                  </a:lnTo>
                  <a:lnTo>
                    <a:pt x="2105" y="2081"/>
                  </a:lnTo>
                  <a:lnTo>
                    <a:pt x="2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42"/>
            <p:cNvSpPr/>
            <p:nvPr/>
          </p:nvSpPr>
          <p:spPr>
            <a:xfrm>
              <a:off x="2650525" y="4496900"/>
              <a:ext cx="52025" cy="52025"/>
            </a:xfrm>
            <a:custGeom>
              <a:rect b="b" l="l" r="r" t="t"/>
              <a:pathLst>
                <a:path extrusionOk="0" h="2081" w="2081">
                  <a:moveTo>
                    <a:pt x="0" y="1"/>
                  </a:moveTo>
                  <a:lnTo>
                    <a:pt x="0" y="2081"/>
                  </a:lnTo>
                  <a:lnTo>
                    <a:pt x="2081" y="2081"/>
                  </a:lnTo>
                  <a:lnTo>
                    <a:pt x="2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42"/>
            <p:cNvSpPr/>
            <p:nvPr/>
          </p:nvSpPr>
          <p:spPr>
            <a:xfrm>
              <a:off x="2702525" y="4548925"/>
              <a:ext cx="52650" cy="52650"/>
            </a:xfrm>
            <a:custGeom>
              <a:rect b="b" l="l" r="r" t="t"/>
              <a:pathLst>
                <a:path extrusionOk="0" h="2106" w="2106">
                  <a:moveTo>
                    <a:pt x="1" y="0"/>
                  </a:moveTo>
                  <a:lnTo>
                    <a:pt x="1" y="2105"/>
                  </a:lnTo>
                  <a:lnTo>
                    <a:pt x="2106" y="2105"/>
                  </a:lnTo>
                  <a:lnTo>
                    <a:pt x="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42"/>
            <p:cNvSpPr/>
            <p:nvPr/>
          </p:nvSpPr>
          <p:spPr>
            <a:xfrm>
              <a:off x="2283975" y="4601550"/>
              <a:ext cx="575850" cy="209300"/>
            </a:xfrm>
            <a:custGeom>
              <a:rect b="b" l="l" r="r" t="t"/>
              <a:pathLst>
                <a:path extrusionOk="0" h="8372" w="23034">
                  <a:moveTo>
                    <a:pt x="2106" y="0"/>
                  </a:moveTo>
                  <a:lnTo>
                    <a:pt x="2106" y="2080"/>
                  </a:lnTo>
                  <a:lnTo>
                    <a:pt x="2106" y="4186"/>
                  </a:lnTo>
                  <a:lnTo>
                    <a:pt x="2106" y="6266"/>
                  </a:lnTo>
                  <a:lnTo>
                    <a:pt x="1" y="6266"/>
                  </a:lnTo>
                  <a:lnTo>
                    <a:pt x="1" y="8371"/>
                  </a:lnTo>
                  <a:lnTo>
                    <a:pt x="23033" y="8371"/>
                  </a:lnTo>
                  <a:lnTo>
                    <a:pt x="23033" y="6266"/>
                  </a:lnTo>
                  <a:lnTo>
                    <a:pt x="20928" y="6266"/>
                  </a:lnTo>
                  <a:lnTo>
                    <a:pt x="20928" y="4186"/>
                  </a:lnTo>
                  <a:lnTo>
                    <a:pt x="20928" y="0"/>
                  </a:lnTo>
                  <a:lnTo>
                    <a:pt x="18848" y="0"/>
                  </a:lnTo>
                  <a:lnTo>
                    <a:pt x="18848" y="6266"/>
                  </a:lnTo>
                  <a:lnTo>
                    <a:pt x="16743" y="6266"/>
                  </a:lnTo>
                  <a:lnTo>
                    <a:pt x="16743" y="4186"/>
                  </a:lnTo>
                  <a:lnTo>
                    <a:pt x="14662" y="4186"/>
                  </a:lnTo>
                  <a:lnTo>
                    <a:pt x="14662" y="6266"/>
                  </a:lnTo>
                  <a:lnTo>
                    <a:pt x="12557" y="6266"/>
                  </a:lnTo>
                  <a:lnTo>
                    <a:pt x="12557" y="4186"/>
                  </a:lnTo>
                  <a:lnTo>
                    <a:pt x="10477" y="4186"/>
                  </a:lnTo>
                  <a:lnTo>
                    <a:pt x="10477" y="6266"/>
                  </a:lnTo>
                  <a:lnTo>
                    <a:pt x="8372" y="6266"/>
                  </a:lnTo>
                  <a:lnTo>
                    <a:pt x="8372" y="4186"/>
                  </a:lnTo>
                  <a:lnTo>
                    <a:pt x="6291" y="4186"/>
                  </a:lnTo>
                  <a:lnTo>
                    <a:pt x="6291" y="6266"/>
                  </a:lnTo>
                  <a:lnTo>
                    <a:pt x="4186" y="6266"/>
                  </a:lnTo>
                  <a:lnTo>
                    <a:pt x="4186" y="4186"/>
                  </a:lnTo>
                  <a:lnTo>
                    <a:pt x="4186" y="2080"/>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4" name="Google Shape;10354;p42"/>
          <p:cNvGrpSpPr/>
          <p:nvPr/>
        </p:nvGrpSpPr>
        <p:grpSpPr>
          <a:xfrm>
            <a:off x="8047109" y="1248416"/>
            <a:ext cx="783680" cy="395688"/>
            <a:chOff x="-1940842" y="-1147617"/>
            <a:chExt cx="1405200" cy="709500"/>
          </a:xfrm>
        </p:grpSpPr>
        <p:sp>
          <p:nvSpPr>
            <p:cNvPr id="10355" name="Google Shape;10355;p42"/>
            <p:cNvSpPr/>
            <p:nvPr/>
          </p:nvSpPr>
          <p:spPr>
            <a:xfrm>
              <a:off x="-1940842" y="-1147617"/>
              <a:ext cx="1405200" cy="709500"/>
            </a:xfrm>
            <a:prstGeom prst="wedgeRectCallout">
              <a:avLst>
                <a:gd fmla="val -33495" name="adj1"/>
                <a:gd fmla="val 76913" name="adj2"/>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42"/>
            <p:cNvSpPr/>
            <p:nvPr/>
          </p:nvSpPr>
          <p:spPr>
            <a:xfrm>
              <a:off x="-151275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42"/>
            <p:cNvSpPr/>
            <p:nvPr/>
          </p:nvSpPr>
          <p:spPr>
            <a:xfrm>
              <a:off x="-1267071"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42"/>
            <p:cNvSpPr/>
            <p:nvPr/>
          </p:nvSpPr>
          <p:spPr>
            <a:xfrm>
              <a:off x="-102138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9" name="Google Shape;10359;p42"/>
          <p:cNvGrpSpPr/>
          <p:nvPr/>
        </p:nvGrpSpPr>
        <p:grpSpPr>
          <a:xfrm>
            <a:off x="5496163" y="3139873"/>
            <a:ext cx="473907" cy="640215"/>
            <a:chOff x="1027020" y="3242428"/>
            <a:chExt cx="622415" cy="808046"/>
          </a:xfrm>
        </p:grpSpPr>
        <p:sp>
          <p:nvSpPr>
            <p:cNvPr id="10360" name="Google Shape;10360;p42"/>
            <p:cNvSpPr/>
            <p:nvPr/>
          </p:nvSpPr>
          <p:spPr>
            <a:xfrm flipH="1">
              <a:off x="1031747" y="3262460"/>
              <a:ext cx="602658" cy="782405"/>
            </a:xfrm>
            <a:prstGeom prst="flowChartPunchedCard">
              <a:avLst/>
            </a:prstGeom>
            <a:solidFill>
              <a:srgbClr val="00FFFF"/>
            </a:solidFill>
            <a:ln cap="flat" cmpd="sng" w="19050">
              <a:solidFill>
                <a:schemeClr val="dk1"/>
              </a:solidFill>
              <a:prstDash val="solid"/>
              <a:round/>
              <a:headEnd len="sm" w="sm" type="none"/>
              <a:tailEnd len="sm" w="sm" type="none"/>
            </a:ln>
            <a:effectLst>
              <a:outerShdw rotWithShape="0" algn="bl" dir="282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1" name="Google Shape;10361;p42"/>
            <p:cNvGrpSpPr/>
            <p:nvPr/>
          </p:nvGrpSpPr>
          <p:grpSpPr>
            <a:xfrm>
              <a:off x="1027020" y="3242428"/>
              <a:ext cx="622415" cy="808046"/>
              <a:chOff x="-3238463" y="1736825"/>
              <a:chExt cx="2320713" cy="3012850"/>
            </a:xfrm>
          </p:grpSpPr>
          <p:sp>
            <p:nvSpPr>
              <p:cNvPr id="10362" name="Google Shape;10362;p42"/>
              <p:cNvSpPr/>
              <p:nvPr/>
            </p:nvSpPr>
            <p:spPr>
              <a:xfrm flipH="1">
                <a:off x="-3238463" y="1736825"/>
                <a:ext cx="2320702" cy="3012850"/>
              </a:xfrm>
              <a:prstGeom prst="flowChartPunchedCard">
                <a:avLst/>
              </a:prstGeom>
              <a:solidFill>
                <a:srgbClr val="00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42"/>
              <p:cNvSpPr/>
              <p:nvPr/>
            </p:nvSpPr>
            <p:spPr>
              <a:xfrm>
                <a:off x="-1382150" y="1736825"/>
                <a:ext cx="464400" cy="604500"/>
              </a:xfrm>
              <a:prstGeom prst="rtTriangle">
                <a:avLst/>
              </a:prstGeom>
              <a:solidFill>
                <a:srgbClr val="00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64" name="Google Shape;10364;p42"/>
          <p:cNvSpPr txBox="1"/>
          <p:nvPr>
            <p:ph idx="6" type="title"/>
          </p:nvPr>
        </p:nvSpPr>
        <p:spPr>
          <a:xfrm>
            <a:off x="5465527" y="3333549"/>
            <a:ext cx="535200" cy="24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1800"/>
              <a:t>05</a:t>
            </a:r>
            <a:endParaRPr sz="1800"/>
          </a:p>
        </p:txBody>
      </p:sp>
      <p:sp>
        <p:nvSpPr>
          <p:cNvPr id="10365" name="Google Shape;10365;p42"/>
          <p:cNvSpPr txBox="1"/>
          <p:nvPr>
            <p:ph idx="14" type="subTitle"/>
          </p:nvPr>
        </p:nvSpPr>
        <p:spPr>
          <a:xfrm>
            <a:off x="6185551" y="3249907"/>
            <a:ext cx="2112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1800"/>
              <a:t>PWM</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8" name="Shape 10548"/>
        <p:cNvGrpSpPr/>
        <p:nvPr/>
      </p:nvGrpSpPr>
      <p:grpSpPr>
        <a:xfrm>
          <a:off x="0" y="0"/>
          <a:ext cx="0" cy="0"/>
          <a:chOff x="0" y="0"/>
          <a:chExt cx="0" cy="0"/>
        </a:xfrm>
      </p:grpSpPr>
      <p:sp>
        <p:nvSpPr>
          <p:cNvPr id="10549" name="Google Shape;10549;p60"/>
          <p:cNvSpPr txBox="1"/>
          <p:nvPr>
            <p:ph idx="1" type="body"/>
          </p:nvPr>
        </p:nvSpPr>
        <p:spPr>
          <a:xfrm>
            <a:off x="919850" y="1654475"/>
            <a:ext cx="3322200" cy="29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60"/>
          <p:cNvSpPr txBox="1"/>
          <p:nvPr>
            <p:ph type="title"/>
          </p:nvPr>
        </p:nvSpPr>
        <p:spPr>
          <a:xfrm>
            <a:off x="720000" y="475513"/>
            <a:ext cx="7717500" cy="135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¿Cómo funciona el siguiente objeto?</a:t>
            </a:r>
            <a:endParaRPr/>
          </a:p>
        </p:txBody>
      </p:sp>
      <p:pic>
        <p:nvPicPr>
          <p:cNvPr id="10551" name="Google Shape;10551;p60"/>
          <p:cNvPicPr preferRelativeResize="0"/>
          <p:nvPr/>
        </p:nvPicPr>
        <p:blipFill>
          <a:blip r:embed="rId3">
            <a:alphaModFix/>
          </a:blip>
          <a:stretch>
            <a:fillRect/>
          </a:stretch>
        </p:blipFill>
        <p:spPr>
          <a:xfrm>
            <a:off x="3079665" y="1992925"/>
            <a:ext cx="2998175" cy="299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5" name="Shape 10555"/>
        <p:cNvGrpSpPr/>
        <p:nvPr/>
      </p:nvGrpSpPr>
      <p:grpSpPr>
        <a:xfrm>
          <a:off x="0" y="0"/>
          <a:ext cx="0" cy="0"/>
          <a:chOff x="0" y="0"/>
          <a:chExt cx="0" cy="0"/>
        </a:xfrm>
      </p:grpSpPr>
      <p:sp>
        <p:nvSpPr>
          <p:cNvPr id="10556" name="Google Shape;10556;p61"/>
          <p:cNvSpPr txBox="1"/>
          <p:nvPr>
            <p:ph idx="1" type="body"/>
          </p:nvPr>
        </p:nvSpPr>
        <p:spPr>
          <a:xfrm>
            <a:off x="919850" y="1654475"/>
            <a:ext cx="3322200" cy="29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Módulos diseñados para contar eventos o realizar operaciones relacionadas con el tiempo. </a:t>
            </a:r>
            <a:endParaRPr/>
          </a:p>
          <a:p>
            <a:pPr indent="-317500" lvl="0" marL="457200" rtl="0" algn="l">
              <a:spcBef>
                <a:spcPts val="0"/>
              </a:spcBef>
              <a:spcAft>
                <a:spcPts val="0"/>
              </a:spcAft>
              <a:buSzPts val="1400"/>
              <a:buChar char="●"/>
            </a:pPr>
            <a:r>
              <a:rPr lang="pt-BR"/>
              <a:t>Contar eventos</a:t>
            </a:r>
            <a:endParaRPr/>
          </a:p>
          <a:p>
            <a:pPr indent="-317500" lvl="0" marL="457200" rtl="0" algn="l">
              <a:spcBef>
                <a:spcPts val="0"/>
              </a:spcBef>
              <a:spcAft>
                <a:spcPts val="0"/>
              </a:spcAft>
              <a:buSzPts val="1400"/>
              <a:buChar char="●"/>
            </a:pPr>
            <a:r>
              <a:rPr lang="pt-BR"/>
              <a:t>Realizar delays</a:t>
            </a:r>
            <a:endParaRPr/>
          </a:p>
          <a:p>
            <a:pPr indent="-317500" lvl="0" marL="457200" rtl="0" algn="l">
              <a:spcBef>
                <a:spcPts val="0"/>
              </a:spcBef>
              <a:spcAft>
                <a:spcPts val="0"/>
              </a:spcAft>
              <a:buSzPts val="1400"/>
              <a:buChar char="●"/>
            </a:pPr>
            <a:r>
              <a:rPr lang="pt-BR"/>
              <a:t>Medir el tiempo entre dos eventos.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Hoy en día, todos los microcontroladores vienen con timer/counter en chip.</a:t>
            </a:r>
            <a:endParaRPr/>
          </a:p>
        </p:txBody>
      </p:sp>
      <p:sp>
        <p:nvSpPr>
          <p:cNvPr id="10557" name="Google Shape;10557;p61"/>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Timers</a:t>
            </a:r>
            <a:endParaRPr/>
          </a:p>
        </p:txBody>
      </p:sp>
      <p:pic>
        <p:nvPicPr>
          <p:cNvPr id="10558" name="Google Shape;10558;p61"/>
          <p:cNvPicPr preferRelativeResize="0"/>
          <p:nvPr/>
        </p:nvPicPr>
        <p:blipFill>
          <a:blip r:embed="rId3">
            <a:alphaModFix/>
          </a:blip>
          <a:stretch>
            <a:fillRect/>
          </a:stretch>
        </p:blipFill>
        <p:spPr>
          <a:xfrm>
            <a:off x="5476300" y="1530950"/>
            <a:ext cx="3322200" cy="33321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2" name="Shape 10562"/>
        <p:cNvGrpSpPr/>
        <p:nvPr/>
      </p:nvGrpSpPr>
      <p:grpSpPr>
        <a:xfrm>
          <a:off x="0" y="0"/>
          <a:ext cx="0" cy="0"/>
          <a:chOff x="0" y="0"/>
          <a:chExt cx="0" cy="0"/>
        </a:xfrm>
      </p:grpSpPr>
      <p:sp>
        <p:nvSpPr>
          <p:cNvPr id="10563" name="Google Shape;10563;p62"/>
          <p:cNvSpPr txBox="1"/>
          <p:nvPr>
            <p:ph idx="1" type="body"/>
          </p:nvPr>
        </p:nvSpPr>
        <p:spPr>
          <a:xfrm>
            <a:off x="791900" y="1445625"/>
            <a:ext cx="33222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100"/>
              <a:t>Up Counter</a:t>
            </a:r>
            <a:endParaRPr b="1" sz="2100"/>
          </a:p>
        </p:txBody>
      </p:sp>
      <p:sp>
        <p:nvSpPr>
          <p:cNvPr id="10564" name="Google Shape;10564;p62"/>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2900"/>
              <a:t>Que pasa cuando llega a su fin??</a:t>
            </a:r>
            <a:endParaRPr sz="2900"/>
          </a:p>
        </p:txBody>
      </p:sp>
      <p:pic>
        <p:nvPicPr>
          <p:cNvPr id="10565" name="Google Shape;10565;p62"/>
          <p:cNvPicPr preferRelativeResize="0"/>
          <p:nvPr/>
        </p:nvPicPr>
        <p:blipFill rotWithShape="1">
          <a:blip r:embed="rId3">
            <a:alphaModFix/>
          </a:blip>
          <a:srcRect b="0" l="0" r="0" t="0"/>
          <a:stretch/>
        </p:blipFill>
        <p:spPr>
          <a:xfrm>
            <a:off x="791900" y="1922688"/>
            <a:ext cx="4628224" cy="1352550"/>
          </a:xfrm>
          <a:prstGeom prst="rect">
            <a:avLst/>
          </a:prstGeom>
          <a:noFill/>
          <a:ln>
            <a:noFill/>
          </a:ln>
        </p:spPr>
      </p:pic>
      <p:pic>
        <p:nvPicPr>
          <p:cNvPr id="10566" name="Google Shape;10566;p62"/>
          <p:cNvPicPr preferRelativeResize="0"/>
          <p:nvPr/>
        </p:nvPicPr>
        <p:blipFill rotWithShape="1">
          <a:blip r:embed="rId4">
            <a:alphaModFix/>
          </a:blip>
          <a:srcRect b="0" l="0" r="0" t="0"/>
          <a:stretch/>
        </p:blipFill>
        <p:spPr>
          <a:xfrm>
            <a:off x="2100012" y="3915438"/>
            <a:ext cx="6276975" cy="1057275"/>
          </a:xfrm>
          <a:prstGeom prst="rect">
            <a:avLst/>
          </a:prstGeom>
          <a:noFill/>
          <a:ln>
            <a:noFill/>
          </a:ln>
        </p:spPr>
      </p:pic>
      <p:sp>
        <p:nvSpPr>
          <p:cNvPr id="10567" name="Google Shape;10567;p62"/>
          <p:cNvSpPr txBox="1"/>
          <p:nvPr>
            <p:ph idx="1" type="body"/>
          </p:nvPr>
        </p:nvSpPr>
        <p:spPr>
          <a:xfrm>
            <a:off x="5575650" y="3275250"/>
            <a:ext cx="33222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100"/>
              <a:t>Down Counter</a:t>
            </a:r>
            <a:endParaRPr b="1"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1" name="Shape 10571"/>
        <p:cNvGrpSpPr/>
        <p:nvPr/>
      </p:nvGrpSpPr>
      <p:grpSpPr>
        <a:xfrm>
          <a:off x="0" y="0"/>
          <a:ext cx="0" cy="0"/>
          <a:chOff x="0" y="0"/>
          <a:chExt cx="0" cy="0"/>
        </a:xfrm>
      </p:grpSpPr>
      <p:sp>
        <p:nvSpPr>
          <p:cNvPr id="10572" name="Google Shape;10572;p63"/>
          <p:cNvSpPr txBox="1"/>
          <p:nvPr>
            <p:ph idx="1" type="body"/>
          </p:nvPr>
        </p:nvSpPr>
        <p:spPr>
          <a:xfrm>
            <a:off x="791900" y="1445625"/>
            <a:ext cx="33222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100"/>
              <a:t>System Tick Timer</a:t>
            </a:r>
            <a:endParaRPr b="1" sz="2100"/>
          </a:p>
        </p:txBody>
      </p:sp>
      <p:sp>
        <p:nvSpPr>
          <p:cNvPr id="10573" name="Google Shape;10573;p63"/>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2900"/>
              <a:t>Tipos de timers: systick</a:t>
            </a:r>
            <a:endParaRPr sz="2900"/>
          </a:p>
        </p:txBody>
      </p:sp>
      <p:sp>
        <p:nvSpPr>
          <p:cNvPr id="10574" name="Google Shape;10574;p63"/>
          <p:cNvSpPr txBox="1"/>
          <p:nvPr/>
        </p:nvSpPr>
        <p:spPr>
          <a:xfrm>
            <a:off x="791900" y="1833925"/>
            <a:ext cx="407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Hind"/>
                <a:ea typeface="Hind"/>
                <a:cs typeface="Hind"/>
                <a:sym typeface="Hind"/>
              </a:rPr>
              <a:t>P</a:t>
            </a:r>
            <a:r>
              <a:rPr lang="pt-BR">
                <a:latin typeface="Hind"/>
                <a:ea typeface="Hind"/>
                <a:cs typeface="Hind"/>
                <a:sym typeface="Hind"/>
              </a:rPr>
              <a:t>ermite que el sistema inicie una acción de forma periódica. Esta acción se realiza internamente a un ritmo fijo sin señal externa.</a:t>
            </a:r>
            <a:endParaRPr>
              <a:latin typeface="Hind"/>
              <a:ea typeface="Hind"/>
              <a:cs typeface="Hind"/>
              <a:sym typeface="Hind"/>
            </a:endParaRPr>
          </a:p>
        </p:txBody>
      </p:sp>
      <p:pic>
        <p:nvPicPr>
          <p:cNvPr id="10575" name="Google Shape;10575;p63"/>
          <p:cNvPicPr preferRelativeResize="0"/>
          <p:nvPr/>
        </p:nvPicPr>
        <p:blipFill rotWithShape="1">
          <a:blip r:embed="rId3">
            <a:alphaModFix/>
          </a:blip>
          <a:srcRect b="0" l="0" r="0" t="0"/>
          <a:stretch/>
        </p:blipFill>
        <p:spPr>
          <a:xfrm>
            <a:off x="222837" y="2973025"/>
            <a:ext cx="5052975" cy="1013600"/>
          </a:xfrm>
          <a:prstGeom prst="rect">
            <a:avLst/>
          </a:prstGeom>
          <a:noFill/>
          <a:ln>
            <a:noFill/>
          </a:ln>
        </p:spPr>
      </p:pic>
      <p:sp>
        <p:nvSpPr>
          <p:cNvPr id="10576" name="Google Shape;10576;p63"/>
          <p:cNvSpPr txBox="1"/>
          <p:nvPr/>
        </p:nvSpPr>
        <p:spPr>
          <a:xfrm>
            <a:off x="5452675" y="2840263"/>
            <a:ext cx="208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Hind"/>
                <a:ea typeface="Hind"/>
                <a:cs typeface="Hind"/>
                <a:sym typeface="Hind"/>
              </a:rPr>
              <a:t>System clock Frequency</a:t>
            </a:r>
            <a:endParaRPr>
              <a:solidFill>
                <a:schemeClr val="dk1"/>
              </a:solidFill>
              <a:latin typeface="Hind"/>
              <a:ea typeface="Hind"/>
              <a:cs typeface="Hind"/>
              <a:sym typeface="Hind"/>
            </a:endParaRPr>
          </a:p>
          <a:p>
            <a:pPr indent="0" lvl="0" marL="0" rtl="0" algn="l">
              <a:spcBef>
                <a:spcPts val="0"/>
              </a:spcBef>
              <a:spcAft>
                <a:spcPts val="0"/>
              </a:spcAft>
              <a:buNone/>
            </a:pPr>
            <a:r>
              <a:rPr lang="pt-BR">
                <a:solidFill>
                  <a:schemeClr val="dk1"/>
                </a:solidFill>
                <a:latin typeface="Hind"/>
                <a:ea typeface="Hind"/>
                <a:cs typeface="Hind"/>
                <a:sym typeface="Hind"/>
              </a:rPr>
              <a:t>StreLoad Max</a:t>
            </a:r>
            <a:endParaRPr>
              <a:solidFill>
                <a:schemeClr val="dk1"/>
              </a:solidFill>
              <a:latin typeface="Hind"/>
              <a:ea typeface="Hind"/>
              <a:cs typeface="Hind"/>
              <a:sym typeface="Hind"/>
            </a:endParaRPr>
          </a:p>
        </p:txBody>
      </p:sp>
      <p:sp>
        <p:nvSpPr>
          <p:cNvPr id="10577" name="Google Shape;10577;p63"/>
          <p:cNvSpPr txBox="1"/>
          <p:nvPr/>
        </p:nvSpPr>
        <p:spPr>
          <a:xfrm>
            <a:off x="7451550" y="2947975"/>
            <a:ext cx="2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Hind"/>
                <a:ea typeface="Hind"/>
                <a:cs typeface="Hind"/>
                <a:sym typeface="Hind"/>
              </a:rPr>
              <a:t>= </a:t>
            </a:r>
            <a:endParaRPr>
              <a:solidFill>
                <a:schemeClr val="dk1"/>
              </a:solidFill>
              <a:latin typeface="Hind"/>
              <a:ea typeface="Hind"/>
              <a:cs typeface="Hind"/>
              <a:sym typeface="Hind"/>
            </a:endParaRPr>
          </a:p>
        </p:txBody>
      </p:sp>
      <p:sp>
        <p:nvSpPr>
          <p:cNvPr id="10578" name="Google Shape;10578;p63"/>
          <p:cNvSpPr txBox="1"/>
          <p:nvPr/>
        </p:nvSpPr>
        <p:spPr>
          <a:xfrm>
            <a:off x="7699650" y="2840275"/>
            <a:ext cx="120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Hind"/>
                <a:ea typeface="Hind"/>
                <a:cs typeface="Hind"/>
                <a:sym typeface="Hind"/>
              </a:rPr>
              <a:t>Counter Frequency</a:t>
            </a:r>
            <a:endParaRPr/>
          </a:p>
        </p:txBody>
      </p:sp>
      <p:sp>
        <p:nvSpPr>
          <p:cNvPr id="10579" name="Google Shape;10579;p63"/>
          <p:cNvSpPr txBox="1"/>
          <p:nvPr/>
        </p:nvSpPr>
        <p:spPr>
          <a:xfrm>
            <a:off x="141425" y="4647875"/>
            <a:ext cx="436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u="sng">
                <a:solidFill>
                  <a:schemeClr val="hlink"/>
                </a:solidFill>
                <a:hlinkClick r:id="rId4"/>
              </a:rPr>
              <a:t>https://www.youtube.com/watch?v=aLCUDv_fgoU</a:t>
            </a:r>
            <a:endParaRPr/>
          </a:p>
          <a:p>
            <a:pPr indent="0" lvl="0" marL="0" rtl="0" algn="l">
              <a:spcBef>
                <a:spcPts val="0"/>
              </a:spcBef>
              <a:spcAft>
                <a:spcPts val="0"/>
              </a:spcAft>
              <a:buNone/>
            </a:pPr>
            <a:r>
              <a:t/>
            </a:r>
            <a:endParaRPr/>
          </a:p>
        </p:txBody>
      </p:sp>
      <p:cxnSp>
        <p:nvCxnSpPr>
          <p:cNvPr id="10580" name="Google Shape;10580;p63"/>
          <p:cNvCxnSpPr>
            <a:stCxn id="10576" idx="1"/>
            <a:endCxn id="10577" idx="1"/>
          </p:cNvCxnSpPr>
          <p:nvPr/>
        </p:nvCxnSpPr>
        <p:spPr>
          <a:xfrm>
            <a:off x="5452675" y="3148063"/>
            <a:ext cx="1998900" cy="0"/>
          </a:xfrm>
          <a:prstGeom prst="straightConnector1">
            <a:avLst/>
          </a:prstGeom>
          <a:noFill/>
          <a:ln cap="flat" cmpd="sng" w="9525">
            <a:solidFill>
              <a:srgbClr val="374151"/>
            </a:solidFill>
            <a:prstDash val="solid"/>
            <a:round/>
            <a:headEnd len="med" w="med" type="none"/>
            <a:tailEnd len="med" w="med" type="none"/>
          </a:ln>
        </p:spPr>
      </p:cxnSp>
      <p:sp>
        <p:nvSpPr>
          <p:cNvPr id="10581" name="Google Shape;10581;p63"/>
          <p:cNvSpPr txBox="1"/>
          <p:nvPr/>
        </p:nvSpPr>
        <p:spPr>
          <a:xfrm>
            <a:off x="5452675" y="3623075"/>
            <a:ext cx="28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Hind"/>
                <a:ea typeface="Hind"/>
                <a:cs typeface="Hind"/>
                <a:sym typeface="Hind"/>
              </a:rPr>
              <a:t>segs * System Clock Frequency  = </a:t>
            </a:r>
            <a:endParaRPr/>
          </a:p>
        </p:txBody>
      </p:sp>
      <p:sp>
        <p:nvSpPr>
          <p:cNvPr id="10582" name="Google Shape;10582;p63"/>
          <p:cNvSpPr txBox="1"/>
          <p:nvPr/>
        </p:nvSpPr>
        <p:spPr>
          <a:xfrm>
            <a:off x="8062800" y="3515375"/>
            <a:ext cx="90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Hind"/>
                <a:ea typeface="Hind"/>
                <a:cs typeface="Hind"/>
                <a:sym typeface="Hind"/>
              </a:rPr>
              <a:t>Período en segs</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6" name="Shape 10586"/>
        <p:cNvGrpSpPr/>
        <p:nvPr/>
      </p:nvGrpSpPr>
      <p:grpSpPr>
        <a:xfrm>
          <a:off x="0" y="0"/>
          <a:ext cx="0" cy="0"/>
          <a:chOff x="0" y="0"/>
          <a:chExt cx="0" cy="0"/>
        </a:xfrm>
      </p:grpSpPr>
      <p:sp>
        <p:nvSpPr>
          <p:cNvPr id="10587" name="Google Shape;10587;p64"/>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Pekwlkms</a:t>
            </a:r>
            <a:endParaRPr/>
          </a:p>
        </p:txBody>
      </p:sp>
      <p:sp>
        <p:nvSpPr>
          <p:cNvPr id="10588" name="Google Shape;10588;p64"/>
          <p:cNvSpPr txBox="1"/>
          <p:nvPr>
            <p:ph idx="4294967295" type="title"/>
          </p:nvPr>
        </p:nvSpPr>
        <p:spPr>
          <a:xfrm>
            <a:off x="720000" y="475488"/>
            <a:ext cx="77175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Prescaler</a:t>
            </a:r>
            <a:endParaRPr/>
          </a:p>
        </p:txBody>
      </p:sp>
      <p:sp>
        <p:nvSpPr>
          <p:cNvPr id="10589" name="Google Shape;10589;p64"/>
          <p:cNvSpPr txBox="1"/>
          <p:nvPr/>
        </p:nvSpPr>
        <p:spPr>
          <a:xfrm>
            <a:off x="479100" y="1460500"/>
            <a:ext cx="8199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2000"/>
              <a:t>Es un divisor de frecuencia programable. En realidad es un timer dentro del timer.</a:t>
            </a:r>
            <a:endParaRPr b="1" sz="2000"/>
          </a:p>
        </p:txBody>
      </p:sp>
      <p:pic>
        <p:nvPicPr>
          <p:cNvPr id="10590" name="Google Shape;10590;p64"/>
          <p:cNvPicPr preferRelativeResize="0"/>
          <p:nvPr/>
        </p:nvPicPr>
        <p:blipFill>
          <a:blip r:embed="rId3">
            <a:alphaModFix/>
          </a:blip>
          <a:stretch>
            <a:fillRect/>
          </a:stretch>
        </p:blipFill>
        <p:spPr>
          <a:xfrm>
            <a:off x="4518975" y="2605700"/>
            <a:ext cx="4159424" cy="1583450"/>
          </a:xfrm>
          <a:prstGeom prst="rect">
            <a:avLst/>
          </a:prstGeom>
          <a:noFill/>
          <a:ln>
            <a:noFill/>
          </a:ln>
        </p:spPr>
      </p:pic>
      <p:sp>
        <p:nvSpPr>
          <p:cNvPr id="10591" name="Google Shape;10591;p64"/>
          <p:cNvSpPr txBox="1"/>
          <p:nvPr/>
        </p:nvSpPr>
        <p:spPr>
          <a:xfrm>
            <a:off x="479100" y="2935725"/>
            <a:ext cx="3556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rgbClr val="374151"/>
                </a:solidFill>
                <a:latin typeface="Roboto"/>
                <a:ea typeface="Roboto"/>
                <a:cs typeface="Roboto"/>
                <a:sym typeface="Roboto"/>
              </a:rPr>
              <a:t>A</a:t>
            </a:r>
            <a:r>
              <a:rPr lang="pt-BR" sz="1600">
                <a:solidFill>
                  <a:srgbClr val="374151"/>
                </a:solidFill>
                <a:latin typeface="Roboto"/>
                <a:ea typeface="Roboto"/>
                <a:cs typeface="Roboto"/>
                <a:sym typeface="Roboto"/>
              </a:rPr>
              <a:t>ctúa como un divisor de frecuencia que reduce la frecuencia del reloj de entrada al temporizador.</a:t>
            </a:r>
            <a:endParaRPr sz="1800"/>
          </a:p>
        </p:txBody>
      </p:sp>
      <p:pic>
        <p:nvPicPr>
          <p:cNvPr id="10592" name="Google Shape;10592;p64"/>
          <p:cNvPicPr preferRelativeResize="0"/>
          <p:nvPr/>
        </p:nvPicPr>
        <p:blipFill>
          <a:blip r:embed="rId4">
            <a:alphaModFix/>
          </a:blip>
          <a:stretch>
            <a:fillRect/>
          </a:stretch>
        </p:blipFill>
        <p:spPr>
          <a:xfrm>
            <a:off x="5964843" y="4189143"/>
            <a:ext cx="2713551" cy="800400"/>
          </a:xfrm>
          <a:prstGeom prst="rect">
            <a:avLst/>
          </a:prstGeom>
          <a:noFill/>
          <a:ln>
            <a:noFill/>
          </a:ln>
        </p:spPr>
      </p:pic>
      <p:pic>
        <p:nvPicPr>
          <p:cNvPr id="10593" name="Google Shape;10593;p64"/>
          <p:cNvPicPr preferRelativeResize="0"/>
          <p:nvPr/>
        </p:nvPicPr>
        <p:blipFill>
          <a:blip r:embed="rId5">
            <a:alphaModFix/>
          </a:blip>
          <a:stretch>
            <a:fillRect/>
          </a:stretch>
        </p:blipFill>
        <p:spPr>
          <a:xfrm>
            <a:off x="129625" y="4352284"/>
            <a:ext cx="5160576" cy="474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7" name="Shape 10597"/>
        <p:cNvGrpSpPr/>
        <p:nvPr/>
      </p:nvGrpSpPr>
      <p:grpSpPr>
        <a:xfrm>
          <a:off x="0" y="0"/>
          <a:ext cx="0" cy="0"/>
          <a:chOff x="0" y="0"/>
          <a:chExt cx="0" cy="0"/>
        </a:xfrm>
      </p:grpSpPr>
      <p:sp>
        <p:nvSpPr>
          <p:cNvPr id="10598" name="Google Shape;10598;p65"/>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solidFill>
                  <a:srgbClr val="000000"/>
                </a:solidFill>
              </a:rPr>
              <a:t>AutoReloadPeriod</a:t>
            </a:r>
            <a:endParaRPr/>
          </a:p>
        </p:txBody>
      </p:sp>
      <p:sp>
        <p:nvSpPr>
          <p:cNvPr id="10599" name="Google Shape;10599;p65"/>
          <p:cNvSpPr txBox="1"/>
          <p:nvPr/>
        </p:nvSpPr>
        <p:spPr>
          <a:xfrm>
            <a:off x="1264275" y="1588325"/>
            <a:ext cx="3018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rgbClr val="374151"/>
                </a:solidFill>
                <a:latin typeface="Roboto"/>
                <a:ea typeface="Roboto"/>
                <a:cs typeface="Roboto"/>
                <a:sym typeface="Roboto"/>
              </a:rPr>
              <a:t>V</a:t>
            </a:r>
            <a:r>
              <a:rPr lang="pt-BR" sz="1800">
                <a:solidFill>
                  <a:srgbClr val="374151"/>
                </a:solidFill>
                <a:latin typeface="Roboto"/>
                <a:ea typeface="Roboto"/>
                <a:cs typeface="Roboto"/>
                <a:sym typeface="Roboto"/>
              </a:rPr>
              <a:t>alor que se carga automáticamente en el contador después de alcanzar un límite predefinido. </a:t>
            </a:r>
            <a:endParaRPr sz="1800">
              <a:solidFill>
                <a:srgbClr val="374151"/>
              </a:solidFill>
              <a:latin typeface="Roboto"/>
              <a:ea typeface="Roboto"/>
              <a:cs typeface="Roboto"/>
              <a:sym typeface="Roboto"/>
            </a:endParaRPr>
          </a:p>
          <a:p>
            <a:pPr indent="0" lvl="0" marL="0" rtl="0" algn="l">
              <a:spcBef>
                <a:spcPts val="0"/>
              </a:spcBef>
              <a:spcAft>
                <a:spcPts val="0"/>
              </a:spcAft>
              <a:buNone/>
            </a:pPr>
            <a:r>
              <a:t/>
            </a:r>
            <a:endParaRPr sz="1800">
              <a:solidFill>
                <a:srgbClr val="374151"/>
              </a:solidFill>
              <a:latin typeface="Roboto"/>
              <a:ea typeface="Roboto"/>
              <a:cs typeface="Roboto"/>
              <a:sym typeface="Roboto"/>
            </a:endParaRPr>
          </a:p>
          <a:p>
            <a:pPr indent="-342900" lvl="0" marL="457200" rtl="0" algn="l">
              <a:spcBef>
                <a:spcPts val="0"/>
              </a:spcBef>
              <a:spcAft>
                <a:spcPts val="0"/>
              </a:spcAft>
              <a:buClr>
                <a:srgbClr val="374151"/>
              </a:buClr>
              <a:buSzPts val="1800"/>
              <a:buFont typeface="Roboto"/>
              <a:buChar char="●"/>
            </a:pPr>
            <a:r>
              <a:rPr lang="pt-BR" sz="1800">
                <a:solidFill>
                  <a:srgbClr val="374151"/>
                </a:solidFill>
                <a:latin typeface="Roboto"/>
                <a:ea typeface="Roboto"/>
                <a:cs typeface="Roboto"/>
                <a:sym typeface="Roboto"/>
              </a:rPr>
              <a:t>Generar interrupciones </a:t>
            </a:r>
            <a:r>
              <a:rPr lang="pt-BR" sz="1800">
                <a:solidFill>
                  <a:srgbClr val="374151"/>
                </a:solidFill>
                <a:latin typeface="Roboto"/>
                <a:ea typeface="Roboto"/>
                <a:cs typeface="Roboto"/>
                <a:sym typeface="Roboto"/>
              </a:rPr>
              <a:t>periódicas</a:t>
            </a:r>
            <a:r>
              <a:rPr lang="pt-BR" sz="1800">
                <a:solidFill>
                  <a:srgbClr val="374151"/>
                </a:solidFill>
                <a:latin typeface="Roboto"/>
                <a:ea typeface="Roboto"/>
                <a:cs typeface="Roboto"/>
                <a:sym typeface="Roboto"/>
              </a:rPr>
              <a:t>.</a:t>
            </a:r>
            <a:endParaRPr sz="1800">
              <a:solidFill>
                <a:srgbClr val="374151"/>
              </a:solidFill>
              <a:latin typeface="Roboto"/>
              <a:ea typeface="Roboto"/>
              <a:cs typeface="Roboto"/>
              <a:sym typeface="Roboto"/>
            </a:endParaRPr>
          </a:p>
          <a:p>
            <a:pPr indent="-342900" lvl="0" marL="457200" rtl="0" algn="l">
              <a:spcBef>
                <a:spcPts val="0"/>
              </a:spcBef>
              <a:spcAft>
                <a:spcPts val="0"/>
              </a:spcAft>
              <a:buClr>
                <a:srgbClr val="374151"/>
              </a:buClr>
              <a:buSzPts val="1800"/>
              <a:buFont typeface="Roboto"/>
              <a:buChar char="●"/>
            </a:pPr>
            <a:r>
              <a:rPr lang="pt-BR" sz="1800">
                <a:solidFill>
                  <a:srgbClr val="374151"/>
                </a:solidFill>
                <a:latin typeface="Roboto"/>
                <a:ea typeface="Roboto"/>
                <a:cs typeface="Roboto"/>
                <a:sym typeface="Roboto"/>
              </a:rPr>
              <a:t>Implementar temporizadores.</a:t>
            </a:r>
            <a:endParaRPr sz="1800">
              <a:solidFill>
                <a:srgbClr val="374151"/>
              </a:solidFill>
              <a:latin typeface="Roboto"/>
              <a:ea typeface="Roboto"/>
              <a:cs typeface="Roboto"/>
              <a:sym typeface="Roboto"/>
            </a:endParaRPr>
          </a:p>
        </p:txBody>
      </p:sp>
      <p:pic>
        <p:nvPicPr>
          <p:cNvPr id="10600" name="Google Shape;10600;p65"/>
          <p:cNvPicPr preferRelativeResize="0"/>
          <p:nvPr/>
        </p:nvPicPr>
        <p:blipFill>
          <a:blip r:embed="rId3">
            <a:alphaModFix/>
          </a:blip>
          <a:stretch>
            <a:fillRect/>
          </a:stretch>
        </p:blipFill>
        <p:spPr>
          <a:xfrm>
            <a:off x="4818375" y="1663913"/>
            <a:ext cx="4098975" cy="30701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4" name="Shape 10604"/>
        <p:cNvGrpSpPr/>
        <p:nvPr/>
      </p:nvGrpSpPr>
      <p:grpSpPr>
        <a:xfrm>
          <a:off x="0" y="0"/>
          <a:ext cx="0" cy="0"/>
          <a:chOff x="0" y="0"/>
          <a:chExt cx="0" cy="0"/>
        </a:xfrm>
      </p:grpSpPr>
      <p:pic>
        <p:nvPicPr>
          <p:cNvPr id="10605" name="Google Shape;10605;p66"/>
          <p:cNvPicPr preferRelativeResize="0"/>
          <p:nvPr/>
        </p:nvPicPr>
        <p:blipFill>
          <a:blip r:embed="rId3">
            <a:alphaModFix/>
          </a:blip>
          <a:stretch>
            <a:fillRect/>
          </a:stretch>
        </p:blipFill>
        <p:spPr>
          <a:xfrm>
            <a:off x="991325" y="249125"/>
            <a:ext cx="4743450" cy="2667000"/>
          </a:xfrm>
          <a:prstGeom prst="rect">
            <a:avLst/>
          </a:prstGeom>
          <a:noFill/>
          <a:ln>
            <a:noFill/>
          </a:ln>
        </p:spPr>
      </p:pic>
      <p:sp>
        <p:nvSpPr>
          <p:cNvPr id="10606" name="Google Shape;10606;p66"/>
          <p:cNvSpPr txBox="1"/>
          <p:nvPr>
            <p:ph idx="4294967295" type="title"/>
          </p:nvPr>
        </p:nvSpPr>
        <p:spPr>
          <a:xfrm>
            <a:off x="778625" y="3450213"/>
            <a:ext cx="77175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¿Qué está pasando?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0" name="Shape 10610"/>
        <p:cNvGrpSpPr/>
        <p:nvPr/>
      </p:nvGrpSpPr>
      <p:grpSpPr>
        <a:xfrm>
          <a:off x="0" y="0"/>
          <a:ext cx="0" cy="0"/>
          <a:chOff x="0" y="0"/>
          <a:chExt cx="0" cy="0"/>
        </a:xfrm>
      </p:grpSpPr>
      <p:sp>
        <p:nvSpPr>
          <p:cNvPr id="10611" name="Google Shape;10611;p67"/>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PWM: Pulse Width Modulation</a:t>
            </a:r>
            <a:endParaRPr/>
          </a:p>
        </p:txBody>
      </p:sp>
      <p:pic>
        <p:nvPicPr>
          <p:cNvPr id="10612" name="Google Shape;10612;p67"/>
          <p:cNvPicPr preferRelativeResize="0"/>
          <p:nvPr/>
        </p:nvPicPr>
        <p:blipFill rotWithShape="1">
          <a:blip r:embed="rId3">
            <a:alphaModFix/>
          </a:blip>
          <a:srcRect b="28707" l="9142" r="9151" t="30016"/>
          <a:stretch/>
        </p:blipFill>
        <p:spPr>
          <a:xfrm>
            <a:off x="4637950" y="2762250"/>
            <a:ext cx="4264276" cy="813275"/>
          </a:xfrm>
          <a:prstGeom prst="rect">
            <a:avLst/>
          </a:prstGeom>
          <a:noFill/>
          <a:ln>
            <a:noFill/>
          </a:ln>
        </p:spPr>
      </p:pic>
      <p:sp>
        <p:nvSpPr>
          <p:cNvPr id="10613" name="Google Shape;10613;p67"/>
          <p:cNvSpPr txBox="1"/>
          <p:nvPr/>
        </p:nvSpPr>
        <p:spPr>
          <a:xfrm>
            <a:off x="1304200" y="1370125"/>
            <a:ext cx="42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Hind"/>
              <a:ea typeface="Hind"/>
              <a:cs typeface="Hind"/>
              <a:sym typeface="Hind"/>
            </a:endParaRPr>
          </a:p>
        </p:txBody>
      </p:sp>
      <p:sp>
        <p:nvSpPr>
          <p:cNvPr id="10614" name="Google Shape;10614;p67"/>
          <p:cNvSpPr txBox="1"/>
          <p:nvPr/>
        </p:nvSpPr>
        <p:spPr>
          <a:xfrm>
            <a:off x="351700" y="1544113"/>
            <a:ext cx="4220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Hind"/>
              <a:buChar char="●"/>
            </a:pPr>
            <a:r>
              <a:rPr lang="pt-BR">
                <a:solidFill>
                  <a:schemeClr val="dk1"/>
                </a:solidFill>
                <a:latin typeface="Hind"/>
                <a:ea typeface="Hind"/>
                <a:cs typeface="Hind"/>
                <a:sym typeface="Hind"/>
              </a:rPr>
              <a:t>Función cíclica</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pt-BR">
                <a:solidFill>
                  <a:schemeClr val="dk1"/>
                </a:solidFill>
                <a:latin typeface="Hind"/>
                <a:ea typeface="Hind"/>
                <a:cs typeface="Hind"/>
                <a:sym typeface="Hind"/>
              </a:rPr>
              <a:t>Lo más común es que sea cuadrada</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pt-BR">
                <a:solidFill>
                  <a:schemeClr val="dk1"/>
                </a:solidFill>
                <a:latin typeface="Hind"/>
                <a:ea typeface="Hind"/>
                <a:cs typeface="Hind"/>
                <a:sym typeface="Hind"/>
              </a:rPr>
              <a:t>Ocupamos timers para generarla</a:t>
            </a:r>
            <a:endParaRPr>
              <a:solidFill>
                <a:schemeClr val="dk1"/>
              </a:solidFill>
              <a:latin typeface="Hind"/>
              <a:ea typeface="Hind"/>
              <a:cs typeface="Hind"/>
              <a:sym typeface="Hind"/>
            </a:endParaRPr>
          </a:p>
        </p:txBody>
      </p:sp>
      <p:pic>
        <p:nvPicPr>
          <p:cNvPr id="10615" name="Google Shape;10615;p67"/>
          <p:cNvPicPr preferRelativeResize="0"/>
          <p:nvPr/>
        </p:nvPicPr>
        <p:blipFill>
          <a:blip r:embed="rId4">
            <a:alphaModFix/>
          </a:blip>
          <a:stretch>
            <a:fillRect/>
          </a:stretch>
        </p:blipFill>
        <p:spPr>
          <a:xfrm>
            <a:off x="255169" y="2803813"/>
            <a:ext cx="2667000" cy="198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9" name="Shape 10619"/>
        <p:cNvGrpSpPr/>
        <p:nvPr/>
      </p:nvGrpSpPr>
      <p:grpSpPr>
        <a:xfrm>
          <a:off x="0" y="0"/>
          <a:ext cx="0" cy="0"/>
          <a:chOff x="0" y="0"/>
          <a:chExt cx="0" cy="0"/>
        </a:xfrm>
      </p:grpSpPr>
      <p:sp>
        <p:nvSpPr>
          <p:cNvPr id="10620" name="Google Shape;10620;p68"/>
          <p:cNvSpPr txBox="1"/>
          <p:nvPr>
            <p:ph idx="1" type="body"/>
          </p:nvPr>
        </p:nvSpPr>
        <p:spPr>
          <a:xfrm>
            <a:off x="780625" y="1351900"/>
            <a:ext cx="3322200" cy="93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a:t>Dos eventos (Rising y Falling Edge)</a:t>
            </a:r>
            <a:endParaRPr/>
          </a:p>
          <a:p>
            <a:pPr indent="-317500" lvl="0" marL="457200" rtl="0" algn="l">
              <a:spcBef>
                <a:spcPts val="0"/>
              </a:spcBef>
              <a:spcAft>
                <a:spcPts val="0"/>
              </a:spcAft>
              <a:buSzPts val="1400"/>
              <a:buChar char="●"/>
            </a:pPr>
            <a:r>
              <a:rPr lang="pt-BR"/>
              <a:t>Duty Cycle</a:t>
            </a:r>
            <a:endParaRPr/>
          </a:p>
          <a:p>
            <a:pPr indent="-317500" lvl="0" marL="457200" rtl="0" algn="l">
              <a:spcBef>
                <a:spcPts val="0"/>
              </a:spcBef>
              <a:spcAft>
                <a:spcPts val="0"/>
              </a:spcAft>
              <a:buSzPts val="1400"/>
              <a:buChar char="●"/>
            </a:pPr>
            <a:r>
              <a:rPr lang="pt-BR"/>
              <a:t>Frecuencia de señal</a:t>
            </a:r>
            <a:endParaRPr/>
          </a:p>
        </p:txBody>
      </p:sp>
      <p:sp>
        <p:nvSpPr>
          <p:cNvPr id="10621" name="Google Shape;10621;p68"/>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Puntos importantes</a:t>
            </a:r>
            <a:endParaRPr/>
          </a:p>
        </p:txBody>
      </p:sp>
      <p:pic>
        <p:nvPicPr>
          <p:cNvPr id="10622" name="Google Shape;10622;p68"/>
          <p:cNvPicPr preferRelativeResize="0"/>
          <p:nvPr/>
        </p:nvPicPr>
        <p:blipFill rotWithShape="1">
          <a:blip r:embed="rId3">
            <a:alphaModFix/>
          </a:blip>
          <a:srcRect b="65388" l="0" r="0" t="0"/>
          <a:stretch/>
        </p:blipFill>
        <p:spPr>
          <a:xfrm>
            <a:off x="5308713" y="2291900"/>
            <a:ext cx="3113200" cy="1034500"/>
          </a:xfrm>
          <a:prstGeom prst="rect">
            <a:avLst/>
          </a:prstGeom>
          <a:noFill/>
          <a:ln>
            <a:noFill/>
          </a:ln>
        </p:spPr>
      </p:pic>
      <p:pic>
        <p:nvPicPr>
          <p:cNvPr id="10623" name="Google Shape;10623;p68"/>
          <p:cNvPicPr preferRelativeResize="0"/>
          <p:nvPr/>
        </p:nvPicPr>
        <p:blipFill>
          <a:blip r:embed="rId4">
            <a:alphaModFix/>
          </a:blip>
          <a:stretch>
            <a:fillRect/>
          </a:stretch>
        </p:blipFill>
        <p:spPr>
          <a:xfrm>
            <a:off x="780625" y="2291900"/>
            <a:ext cx="3747425" cy="2404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7" name="Shape 10627"/>
        <p:cNvGrpSpPr/>
        <p:nvPr/>
      </p:nvGrpSpPr>
      <p:grpSpPr>
        <a:xfrm>
          <a:off x="0" y="0"/>
          <a:ext cx="0" cy="0"/>
          <a:chOff x="0" y="0"/>
          <a:chExt cx="0" cy="0"/>
        </a:xfrm>
      </p:grpSpPr>
      <p:sp>
        <p:nvSpPr>
          <p:cNvPr id="10628" name="Google Shape;10628;p69"/>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¿Cómo se ve esto?</a:t>
            </a:r>
            <a:endParaRPr/>
          </a:p>
        </p:txBody>
      </p:sp>
      <p:pic>
        <p:nvPicPr>
          <p:cNvPr id="10629" name="Google Shape;10629;p69"/>
          <p:cNvPicPr preferRelativeResize="0"/>
          <p:nvPr/>
        </p:nvPicPr>
        <p:blipFill>
          <a:blip r:embed="rId3">
            <a:alphaModFix/>
          </a:blip>
          <a:stretch>
            <a:fillRect/>
          </a:stretch>
        </p:blipFill>
        <p:spPr>
          <a:xfrm>
            <a:off x="526075" y="1334038"/>
            <a:ext cx="4242055" cy="3723012"/>
          </a:xfrm>
          <a:prstGeom prst="rect">
            <a:avLst/>
          </a:prstGeom>
          <a:noFill/>
          <a:ln>
            <a:noFill/>
          </a:ln>
        </p:spPr>
      </p:pic>
      <p:pic>
        <p:nvPicPr>
          <p:cNvPr id="10630" name="Google Shape;10630;p69"/>
          <p:cNvPicPr preferRelativeResize="0"/>
          <p:nvPr/>
        </p:nvPicPr>
        <p:blipFill>
          <a:blip r:embed="rId4">
            <a:alphaModFix/>
          </a:blip>
          <a:stretch>
            <a:fillRect/>
          </a:stretch>
        </p:blipFill>
        <p:spPr>
          <a:xfrm>
            <a:off x="5726477" y="1334044"/>
            <a:ext cx="2113325" cy="1298525"/>
          </a:xfrm>
          <a:prstGeom prst="rect">
            <a:avLst/>
          </a:prstGeom>
          <a:noFill/>
          <a:ln>
            <a:noFill/>
          </a:ln>
        </p:spPr>
      </p:pic>
      <p:sp>
        <p:nvSpPr>
          <p:cNvPr id="10631" name="Google Shape;10631;p69"/>
          <p:cNvSpPr txBox="1"/>
          <p:nvPr/>
        </p:nvSpPr>
        <p:spPr>
          <a:xfrm>
            <a:off x="4982300" y="2706575"/>
            <a:ext cx="4176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Hind"/>
              <a:buChar char="●"/>
            </a:pPr>
            <a:r>
              <a:rPr lang="pt-BR">
                <a:solidFill>
                  <a:schemeClr val="dk1"/>
                </a:solidFill>
                <a:latin typeface="Hind"/>
                <a:ea typeface="Hind"/>
                <a:cs typeface="Hind"/>
                <a:sym typeface="Hind"/>
              </a:rPr>
              <a:t>Seteamos el valor de la cuenta a la frecuencia que necesitamos</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pt-BR">
                <a:solidFill>
                  <a:schemeClr val="dk1"/>
                </a:solidFill>
                <a:latin typeface="Hind"/>
                <a:ea typeface="Hind"/>
                <a:cs typeface="Hind"/>
                <a:sym typeface="Hind"/>
              </a:rPr>
              <a:t>Alteramos el valor del duty cycle con el Auto Reload Period.</a:t>
            </a:r>
            <a:endParaRPr>
              <a:solidFill>
                <a:schemeClr val="dk1"/>
              </a:solidFill>
              <a:latin typeface="Hind"/>
              <a:ea typeface="Hind"/>
              <a:cs typeface="Hind"/>
              <a:sym typeface="Hind"/>
            </a:endParaRPr>
          </a:p>
        </p:txBody>
      </p:sp>
      <p:pic>
        <p:nvPicPr>
          <p:cNvPr id="10632" name="Google Shape;10632;p69"/>
          <p:cNvPicPr preferRelativeResize="0"/>
          <p:nvPr/>
        </p:nvPicPr>
        <p:blipFill rotWithShape="1">
          <a:blip r:embed="rId5">
            <a:alphaModFix/>
          </a:blip>
          <a:srcRect b="0" l="0" r="0" t="62159"/>
          <a:stretch/>
        </p:blipFill>
        <p:spPr>
          <a:xfrm>
            <a:off x="5258525" y="3993175"/>
            <a:ext cx="2419350" cy="89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9" name="Shape 10369"/>
        <p:cNvGrpSpPr/>
        <p:nvPr/>
      </p:nvGrpSpPr>
      <p:grpSpPr>
        <a:xfrm>
          <a:off x="0" y="0"/>
          <a:ext cx="0" cy="0"/>
          <a:chOff x="0" y="0"/>
          <a:chExt cx="0" cy="0"/>
        </a:xfrm>
      </p:grpSpPr>
      <p:pic>
        <p:nvPicPr>
          <p:cNvPr id="10370" name="Google Shape;10370;p43"/>
          <p:cNvPicPr preferRelativeResize="0"/>
          <p:nvPr/>
        </p:nvPicPr>
        <p:blipFill>
          <a:blip r:embed="rId3">
            <a:alphaModFix/>
          </a:blip>
          <a:stretch>
            <a:fillRect/>
          </a:stretch>
        </p:blipFill>
        <p:spPr>
          <a:xfrm>
            <a:off x="2470000" y="486900"/>
            <a:ext cx="4204000" cy="416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6" name="Shape 10636"/>
        <p:cNvGrpSpPr/>
        <p:nvPr/>
      </p:nvGrpSpPr>
      <p:grpSpPr>
        <a:xfrm>
          <a:off x="0" y="0"/>
          <a:ext cx="0" cy="0"/>
          <a:chOff x="0" y="0"/>
          <a:chExt cx="0" cy="0"/>
        </a:xfrm>
      </p:grpSpPr>
      <p:pic>
        <p:nvPicPr>
          <p:cNvPr id="10637" name="Google Shape;10637;p70"/>
          <p:cNvPicPr preferRelativeResize="0"/>
          <p:nvPr/>
        </p:nvPicPr>
        <p:blipFill>
          <a:blip r:embed="rId3">
            <a:alphaModFix/>
          </a:blip>
          <a:stretch>
            <a:fillRect/>
          </a:stretch>
        </p:blipFill>
        <p:spPr>
          <a:xfrm>
            <a:off x="885100" y="1251425"/>
            <a:ext cx="2114550" cy="2286000"/>
          </a:xfrm>
          <a:prstGeom prst="rect">
            <a:avLst/>
          </a:prstGeom>
          <a:noFill/>
          <a:ln>
            <a:noFill/>
          </a:ln>
        </p:spPr>
      </p:pic>
      <p:pic>
        <p:nvPicPr>
          <p:cNvPr id="10638" name="Google Shape;10638;p70"/>
          <p:cNvPicPr preferRelativeResize="0"/>
          <p:nvPr/>
        </p:nvPicPr>
        <p:blipFill>
          <a:blip r:embed="rId4">
            <a:alphaModFix/>
          </a:blip>
          <a:stretch>
            <a:fillRect/>
          </a:stretch>
        </p:blipFill>
        <p:spPr>
          <a:xfrm>
            <a:off x="4169000" y="1134225"/>
            <a:ext cx="4438650" cy="2581275"/>
          </a:xfrm>
          <a:prstGeom prst="rect">
            <a:avLst/>
          </a:prstGeom>
          <a:noFill/>
          <a:ln>
            <a:noFill/>
          </a:ln>
        </p:spPr>
      </p:pic>
      <p:sp>
        <p:nvSpPr>
          <p:cNvPr id="10639" name="Google Shape;10639;p70"/>
          <p:cNvSpPr txBox="1"/>
          <p:nvPr/>
        </p:nvSpPr>
        <p:spPr>
          <a:xfrm>
            <a:off x="4169000" y="3751375"/>
            <a:ext cx="4220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Hind"/>
              <a:buChar char="●"/>
            </a:pPr>
            <a:r>
              <a:rPr lang="pt-BR">
                <a:solidFill>
                  <a:schemeClr val="dk1"/>
                </a:solidFill>
                <a:latin typeface="Hind"/>
                <a:ea typeface="Hind"/>
                <a:cs typeface="Hind"/>
                <a:sym typeface="Hind"/>
              </a:rPr>
              <a:t>Lo más común es que en las DataSheets se te indique un rango de la duración de las frecuencias. </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pt-BR">
                <a:solidFill>
                  <a:schemeClr val="dk1"/>
                </a:solidFill>
                <a:latin typeface="Hind"/>
                <a:ea typeface="Hind"/>
                <a:cs typeface="Hind"/>
                <a:sym typeface="Hind"/>
              </a:rPr>
              <a:t>La frecuencia no altera la velocidad</a:t>
            </a:r>
            <a:endParaRPr>
              <a:solidFill>
                <a:schemeClr val="dk1"/>
              </a:solidFill>
              <a:latin typeface="Hind"/>
              <a:ea typeface="Hind"/>
              <a:cs typeface="Hind"/>
              <a:sym typeface="Hi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3" name="Shape 10643"/>
        <p:cNvGrpSpPr/>
        <p:nvPr/>
      </p:nvGrpSpPr>
      <p:grpSpPr>
        <a:xfrm>
          <a:off x="0" y="0"/>
          <a:ext cx="0" cy="0"/>
          <a:chOff x="0" y="0"/>
          <a:chExt cx="0" cy="0"/>
        </a:xfrm>
      </p:grpSpPr>
      <p:pic>
        <p:nvPicPr>
          <p:cNvPr id="10644" name="Google Shape;10644;p71"/>
          <p:cNvPicPr preferRelativeResize="0"/>
          <p:nvPr/>
        </p:nvPicPr>
        <p:blipFill>
          <a:blip r:embed="rId3">
            <a:alphaModFix/>
          </a:blip>
          <a:stretch>
            <a:fillRect/>
          </a:stretch>
        </p:blipFill>
        <p:spPr>
          <a:xfrm>
            <a:off x="0" y="209550"/>
            <a:ext cx="9144000" cy="472440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8" name="Shape 10648"/>
        <p:cNvGrpSpPr/>
        <p:nvPr/>
      </p:nvGrpSpPr>
      <p:grpSpPr>
        <a:xfrm>
          <a:off x="0" y="0"/>
          <a:ext cx="0" cy="0"/>
          <a:chOff x="0" y="0"/>
          <a:chExt cx="0" cy="0"/>
        </a:xfrm>
      </p:grpSpPr>
      <p:sp>
        <p:nvSpPr>
          <p:cNvPr id="10649" name="Google Shape;10649;p72"/>
          <p:cNvSpPr txBox="1"/>
          <p:nvPr>
            <p:ph type="title"/>
          </p:nvPr>
        </p:nvSpPr>
        <p:spPr>
          <a:xfrm>
            <a:off x="3522375" y="2533450"/>
            <a:ext cx="5226000" cy="13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Fin parte 1</a:t>
            </a:r>
            <a:endParaRPr/>
          </a:p>
        </p:txBody>
      </p:sp>
      <p:sp>
        <p:nvSpPr>
          <p:cNvPr id="10650" name="Google Shape;10650;p72"/>
          <p:cNvSpPr txBox="1"/>
          <p:nvPr>
            <p:ph idx="2" type="title"/>
          </p:nvPr>
        </p:nvSpPr>
        <p:spPr>
          <a:xfrm>
            <a:off x="5391268" y="1165296"/>
            <a:ext cx="1053600" cy="5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51" name="Google Shape;10651;p72"/>
          <p:cNvSpPr txBox="1"/>
          <p:nvPr>
            <p:ph idx="1" type="subTitle"/>
          </p:nvPr>
        </p:nvSpPr>
        <p:spPr>
          <a:xfrm>
            <a:off x="4083025" y="3736950"/>
            <a:ext cx="3678900" cy="6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5" name="Shape 10655"/>
        <p:cNvGrpSpPr/>
        <p:nvPr/>
      </p:nvGrpSpPr>
      <p:grpSpPr>
        <a:xfrm>
          <a:off x="0" y="0"/>
          <a:ext cx="0" cy="0"/>
          <a:chOff x="0" y="0"/>
          <a:chExt cx="0" cy="0"/>
        </a:xfrm>
      </p:grpSpPr>
      <p:sp>
        <p:nvSpPr>
          <p:cNvPr id="10656" name="Google Shape;10656;p73"/>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Generic data Types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60" name="Shape 10660"/>
        <p:cNvGrpSpPr/>
        <p:nvPr/>
      </p:nvGrpSpPr>
      <p:grpSpPr>
        <a:xfrm>
          <a:off x="0" y="0"/>
          <a:ext cx="0" cy="0"/>
          <a:chOff x="0" y="0"/>
          <a:chExt cx="0" cy="0"/>
        </a:xfrm>
      </p:grpSpPr>
      <p:sp>
        <p:nvSpPr>
          <p:cNvPr id="10661" name="Google Shape;10661;p74"/>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Input</a:t>
            </a:r>
            <a:endParaRPr/>
          </a:p>
        </p:txBody>
      </p:sp>
      <p:sp>
        <p:nvSpPr>
          <p:cNvPr id="10662" name="Google Shape;10662;p74"/>
          <p:cNvSpPr txBox="1"/>
          <p:nvPr>
            <p:ph idx="1" type="subTitle"/>
          </p:nvPr>
        </p:nvSpPr>
        <p:spPr>
          <a:xfrm>
            <a:off x="1333125" y="1978850"/>
            <a:ext cx="3085500" cy="57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Cantidad bits</a:t>
            </a:r>
            <a:endParaRPr/>
          </a:p>
        </p:txBody>
      </p:sp>
      <p:sp>
        <p:nvSpPr>
          <p:cNvPr id="10663" name="Google Shape;10663;p74"/>
          <p:cNvSpPr txBox="1"/>
          <p:nvPr>
            <p:ph idx="2" type="subTitle"/>
          </p:nvPr>
        </p:nvSpPr>
        <p:spPr>
          <a:xfrm>
            <a:off x="4672775" y="1977113"/>
            <a:ext cx="3085500" cy="57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Orden bits</a:t>
            </a:r>
            <a:endParaRPr/>
          </a:p>
        </p:txBody>
      </p:sp>
      <p:sp>
        <p:nvSpPr>
          <p:cNvPr id="10664" name="Google Shape;10664;p74"/>
          <p:cNvSpPr txBox="1"/>
          <p:nvPr>
            <p:ph idx="3" type="subTitle"/>
          </p:nvPr>
        </p:nvSpPr>
        <p:spPr>
          <a:xfrm>
            <a:off x="1333250" y="2454725"/>
            <a:ext cx="3085500" cy="13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2</a:t>
            </a:r>
            <a:r>
              <a:rPr lang="pt-BR">
                <a:solidFill>
                  <a:srgbClr val="040C28"/>
                </a:solidFill>
              </a:rPr>
              <a:t>^x=y</a:t>
            </a:r>
            <a:endParaRPr>
              <a:solidFill>
                <a:srgbClr val="040C28"/>
              </a:solidFill>
            </a:endParaRPr>
          </a:p>
          <a:p>
            <a:pPr indent="0" lvl="0" marL="0" rtl="0" algn="l">
              <a:spcBef>
                <a:spcPts val="0"/>
              </a:spcBef>
              <a:spcAft>
                <a:spcPts val="0"/>
              </a:spcAft>
              <a:buNone/>
            </a:pPr>
            <a:r>
              <a:rPr lang="pt-BR">
                <a:solidFill>
                  <a:srgbClr val="040C28"/>
                </a:solidFill>
              </a:rPr>
              <a:t>Ejemplo:</a:t>
            </a:r>
            <a:endParaRPr>
              <a:solidFill>
                <a:srgbClr val="040C28"/>
              </a:solidFill>
            </a:endParaRPr>
          </a:p>
          <a:p>
            <a:pPr indent="0" lvl="0" marL="0" rtl="0" algn="l">
              <a:spcBef>
                <a:spcPts val="0"/>
              </a:spcBef>
              <a:spcAft>
                <a:spcPts val="0"/>
              </a:spcAft>
              <a:buNone/>
            </a:pPr>
            <a:r>
              <a:t/>
            </a:r>
            <a:endParaRPr>
              <a:solidFill>
                <a:srgbClr val="040C28"/>
              </a:solidFill>
            </a:endParaRPr>
          </a:p>
          <a:p>
            <a:pPr indent="0" lvl="0" marL="0" rtl="0" algn="l">
              <a:spcBef>
                <a:spcPts val="0"/>
              </a:spcBef>
              <a:spcAft>
                <a:spcPts val="0"/>
              </a:spcAft>
              <a:buNone/>
            </a:pPr>
            <a:r>
              <a:rPr lang="pt-BR">
                <a:solidFill>
                  <a:srgbClr val="040C28"/>
                </a:solidFill>
              </a:rPr>
              <a:t>2^32=</a:t>
            </a:r>
            <a:r>
              <a:rPr lang="pt-BR"/>
              <a:t>-2,147,483,648 a 2,147,483,647</a:t>
            </a:r>
            <a:endParaRPr/>
          </a:p>
        </p:txBody>
      </p:sp>
      <p:sp>
        <p:nvSpPr>
          <p:cNvPr id="10665" name="Google Shape;10665;p74"/>
          <p:cNvSpPr txBox="1"/>
          <p:nvPr>
            <p:ph idx="4" type="subTitle"/>
          </p:nvPr>
        </p:nvSpPr>
        <p:spPr>
          <a:xfrm>
            <a:off x="4672775" y="2452988"/>
            <a:ext cx="3085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Little endian</a:t>
            </a:r>
            <a:endParaRPr/>
          </a:p>
          <a:p>
            <a:pPr indent="0" lvl="0" marL="0" rtl="0" algn="ctr">
              <a:spcBef>
                <a:spcPts val="0"/>
              </a:spcBef>
              <a:spcAft>
                <a:spcPts val="0"/>
              </a:spcAft>
              <a:buNone/>
            </a:pPr>
            <a:r>
              <a:rPr lang="pt-BR"/>
              <a:t>Big Endian</a:t>
            </a:r>
            <a:endParaRPr/>
          </a:p>
        </p:txBody>
      </p:sp>
      <p:pic>
        <p:nvPicPr>
          <p:cNvPr id="10666" name="Google Shape;10666;p74"/>
          <p:cNvPicPr preferRelativeResize="0"/>
          <p:nvPr/>
        </p:nvPicPr>
        <p:blipFill>
          <a:blip r:embed="rId3">
            <a:alphaModFix/>
          </a:blip>
          <a:stretch>
            <a:fillRect/>
          </a:stretch>
        </p:blipFill>
        <p:spPr>
          <a:xfrm>
            <a:off x="4868827" y="3166400"/>
            <a:ext cx="3085500" cy="1542750"/>
          </a:xfrm>
          <a:prstGeom prst="rect">
            <a:avLst/>
          </a:prstGeom>
          <a:noFill/>
          <a:ln>
            <a:noFill/>
          </a:ln>
        </p:spPr>
      </p:pic>
      <p:pic>
        <p:nvPicPr>
          <p:cNvPr id="10667" name="Google Shape;10667;p74"/>
          <p:cNvPicPr preferRelativeResize="0"/>
          <p:nvPr/>
        </p:nvPicPr>
        <p:blipFill>
          <a:blip r:embed="rId4">
            <a:alphaModFix/>
          </a:blip>
          <a:stretch>
            <a:fillRect/>
          </a:stretch>
        </p:blipFill>
        <p:spPr>
          <a:xfrm>
            <a:off x="1517500" y="3507277"/>
            <a:ext cx="2502625" cy="1251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1" name="Shape 10671"/>
        <p:cNvGrpSpPr/>
        <p:nvPr/>
      </p:nvGrpSpPr>
      <p:grpSpPr>
        <a:xfrm>
          <a:off x="0" y="0"/>
          <a:ext cx="0" cy="0"/>
          <a:chOff x="0" y="0"/>
          <a:chExt cx="0" cy="0"/>
        </a:xfrm>
      </p:grpSpPr>
      <p:pic>
        <p:nvPicPr>
          <p:cNvPr id="10672" name="Google Shape;10672;p75"/>
          <p:cNvPicPr preferRelativeResize="0"/>
          <p:nvPr/>
        </p:nvPicPr>
        <p:blipFill>
          <a:blip r:embed="rId3">
            <a:alphaModFix/>
          </a:blip>
          <a:stretch>
            <a:fillRect/>
          </a:stretch>
        </p:blipFill>
        <p:spPr>
          <a:xfrm>
            <a:off x="6707602" y="2992177"/>
            <a:ext cx="1542525" cy="1542550"/>
          </a:xfrm>
          <a:prstGeom prst="rect">
            <a:avLst/>
          </a:prstGeom>
          <a:noFill/>
          <a:ln>
            <a:noFill/>
          </a:ln>
        </p:spPr>
      </p:pic>
      <p:pic>
        <p:nvPicPr>
          <p:cNvPr id="10673" name="Google Shape;10673;p75"/>
          <p:cNvPicPr preferRelativeResize="0"/>
          <p:nvPr/>
        </p:nvPicPr>
        <p:blipFill>
          <a:blip r:embed="rId4">
            <a:alphaModFix/>
          </a:blip>
          <a:stretch>
            <a:fillRect/>
          </a:stretch>
        </p:blipFill>
        <p:spPr>
          <a:xfrm>
            <a:off x="561675" y="2589100"/>
            <a:ext cx="2337775" cy="2337775"/>
          </a:xfrm>
          <a:prstGeom prst="rect">
            <a:avLst/>
          </a:prstGeom>
          <a:noFill/>
          <a:ln>
            <a:noFill/>
          </a:ln>
        </p:spPr>
      </p:pic>
      <p:sp>
        <p:nvSpPr>
          <p:cNvPr id="10674" name="Google Shape;10674;p75"/>
          <p:cNvSpPr txBox="1"/>
          <p:nvPr>
            <p:ph type="title"/>
          </p:nvPr>
        </p:nvSpPr>
        <p:spPr>
          <a:xfrm>
            <a:off x="720000" y="323111"/>
            <a:ext cx="7717500" cy="12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¿Cómo guardo algo fuera de lo común?</a:t>
            </a:r>
            <a:endParaRPr/>
          </a:p>
        </p:txBody>
      </p:sp>
      <p:sp>
        <p:nvSpPr>
          <p:cNvPr id="10675" name="Google Shape;10675;p75"/>
          <p:cNvSpPr txBox="1"/>
          <p:nvPr/>
        </p:nvSpPr>
        <p:spPr>
          <a:xfrm>
            <a:off x="3709075" y="4642725"/>
            <a:ext cx="4192800" cy="306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pt-BR" sz="1100" u="sng">
                <a:solidFill>
                  <a:schemeClr val="hlink"/>
                </a:solidFill>
                <a:latin typeface="Hind"/>
                <a:ea typeface="Hind"/>
                <a:cs typeface="Hind"/>
                <a:sym typeface="Hind"/>
                <a:hlinkClick r:id="rId5"/>
              </a:rPr>
              <a:t>https://www.youtube.com/watch?v=b9_0bqrm2G8</a:t>
            </a:r>
            <a:endParaRPr sz="1100">
              <a:solidFill>
                <a:schemeClr val="dk1"/>
              </a:solidFill>
              <a:latin typeface="Hind"/>
              <a:ea typeface="Hind"/>
              <a:cs typeface="Hind"/>
              <a:sym typeface="Hind"/>
            </a:endParaRPr>
          </a:p>
        </p:txBody>
      </p:sp>
      <p:pic>
        <p:nvPicPr>
          <p:cNvPr id="10676" name="Google Shape;10676;p75"/>
          <p:cNvPicPr preferRelativeResize="0"/>
          <p:nvPr/>
        </p:nvPicPr>
        <p:blipFill>
          <a:blip r:embed="rId6">
            <a:alphaModFix/>
          </a:blip>
          <a:stretch>
            <a:fillRect/>
          </a:stretch>
        </p:blipFill>
        <p:spPr>
          <a:xfrm>
            <a:off x="1979675" y="1725011"/>
            <a:ext cx="3041339" cy="2809714"/>
          </a:xfrm>
          <a:prstGeom prst="rect">
            <a:avLst/>
          </a:prstGeom>
          <a:noFill/>
          <a:ln>
            <a:noFill/>
          </a:ln>
        </p:spPr>
      </p:pic>
      <p:pic>
        <p:nvPicPr>
          <p:cNvPr id="10677" name="Google Shape;10677;p75"/>
          <p:cNvPicPr preferRelativeResize="0"/>
          <p:nvPr/>
        </p:nvPicPr>
        <p:blipFill rotWithShape="1">
          <a:blip r:embed="rId7">
            <a:alphaModFix/>
          </a:blip>
          <a:srcRect b="0" l="0" r="0" t="0"/>
          <a:stretch/>
        </p:blipFill>
        <p:spPr>
          <a:xfrm>
            <a:off x="4227000" y="1725011"/>
            <a:ext cx="3230400" cy="2568514"/>
          </a:xfrm>
          <a:prstGeom prst="rect">
            <a:avLst/>
          </a:prstGeom>
          <a:noFill/>
          <a:ln>
            <a:noFill/>
          </a:ln>
        </p:spPr>
      </p:pic>
      <p:sp>
        <p:nvSpPr>
          <p:cNvPr id="10678" name="Google Shape;10678;p75"/>
          <p:cNvSpPr txBox="1"/>
          <p:nvPr/>
        </p:nvSpPr>
        <p:spPr>
          <a:xfrm>
            <a:off x="720000" y="1756925"/>
            <a:ext cx="4888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pt-BR" sz="2400">
                <a:solidFill>
                  <a:schemeClr val="dk1"/>
                </a:solidFill>
                <a:latin typeface="Source Code Pro"/>
                <a:ea typeface="Source Code Pro"/>
                <a:cs typeface="Source Code Pro"/>
                <a:sym typeface="Source Code Pro"/>
              </a:rPr>
              <a:t>Structs &amp;&amp; Unions</a:t>
            </a:r>
            <a:endParaRPr b="1" sz="2400">
              <a:solidFill>
                <a:schemeClr val="dk1"/>
              </a:solidFill>
              <a:latin typeface="Source Code Pro"/>
              <a:ea typeface="Source Code Pro"/>
              <a:cs typeface="Source Code Pro"/>
              <a:sym typeface="Source Code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2" name="Shape 10682"/>
        <p:cNvGrpSpPr/>
        <p:nvPr/>
      </p:nvGrpSpPr>
      <p:grpSpPr>
        <a:xfrm>
          <a:off x="0" y="0"/>
          <a:ext cx="0" cy="0"/>
          <a:chOff x="0" y="0"/>
          <a:chExt cx="0" cy="0"/>
        </a:xfrm>
      </p:grpSpPr>
      <p:sp>
        <p:nvSpPr>
          <p:cNvPr id="10683" name="Google Shape;10683;p76"/>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Structs vs Clases</a:t>
            </a:r>
            <a:endParaRPr/>
          </a:p>
        </p:txBody>
      </p:sp>
      <p:sp>
        <p:nvSpPr>
          <p:cNvPr id="10684" name="Google Shape;10684;p76"/>
          <p:cNvSpPr txBox="1"/>
          <p:nvPr>
            <p:ph idx="1" type="subTitle"/>
          </p:nvPr>
        </p:nvSpPr>
        <p:spPr>
          <a:xfrm>
            <a:off x="1354175" y="2851875"/>
            <a:ext cx="3085500" cy="57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Struct</a:t>
            </a:r>
            <a:endParaRPr/>
          </a:p>
        </p:txBody>
      </p:sp>
      <p:sp>
        <p:nvSpPr>
          <p:cNvPr id="10685" name="Google Shape;10685;p76"/>
          <p:cNvSpPr txBox="1"/>
          <p:nvPr>
            <p:ph idx="2" type="subTitle"/>
          </p:nvPr>
        </p:nvSpPr>
        <p:spPr>
          <a:xfrm>
            <a:off x="4704325" y="2851875"/>
            <a:ext cx="3085500" cy="57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Clases</a:t>
            </a:r>
            <a:endParaRPr/>
          </a:p>
        </p:txBody>
      </p:sp>
      <p:sp>
        <p:nvSpPr>
          <p:cNvPr id="10686" name="Google Shape;10686;p76"/>
          <p:cNvSpPr txBox="1"/>
          <p:nvPr>
            <p:ph idx="3" type="subTitle"/>
          </p:nvPr>
        </p:nvSpPr>
        <p:spPr>
          <a:xfrm>
            <a:off x="1354175" y="3327750"/>
            <a:ext cx="3085500" cy="71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a:t>C</a:t>
            </a:r>
            <a:endParaRPr/>
          </a:p>
        </p:txBody>
      </p:sp>
      <p:sp>
        <p:nvSpPr>
          <p:cNvPr id="10687" name="Google Shape;10687;p76"/>
          <p:cNvSpPr txBox="1"/>
          <p:nvPr>
            <p:ph idx="4" type="subTitle"/>
          </p:nvPr>
        </p:nvSpPr>
        <p:spPr>
          <a:xfrm>
            <a:off x="4704325" y="3327750"/>
            <a:ext cx="3085500" cy="71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a:t>C++</a:t>
            </a:r>
            <a:endParaRPr/>
          </a:p>
        </p:txBody>
      </p:sp>
      <p:pic>
        <p:nvPicPr>
          <p:cNvPr id="10688" name="Google Shape;10688;p76"/>
          <p:cNvPicPr preferRelativeResize="0"/>
          <p:nvPr/>
        </p:nvPicPr>
        <p:blipFill>
          <a:blip r:embed="rId3">
            <a:alphaModFix/>
          </a:blip>
          <a:stretch>
            <a:fillRect/>
          </a:stretch>
        </p:blipFill>
        <p:spPr>
          <a:xfrm>
            <a:off x="5297126" y="1410975"/>
            <a:ext cx="1899899" cy="1365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2" name="Shape 10692"/>
        <p:cNvGrpSpPr/>
        <p:nvPr/>
      </p:nvGrpSpPr>
      <p:grpSpPr>
        <a:xfrm>
          <a:off x="0" y="0"/>
          <a:ext cx="0" cy="0"/>
          <a:chOff x="0" y="0"/>
          <a:chExt cx="0" cy="0"/>
        </a:xfrm>
      </p:grpSpPr>
      <p:grpSp>
        <p:nvGrpSpPr>
          <p:cNvPr id="10693" name="Google Shape;10693;p77"/>
          <p:cNvGrpSpPr/>
          <p:nvPr/>
        </p:nvGrpSpPr>
        <p:grpSpPr>
          <a:xfrm>
            <a:off x="719925" y="233625"/>
            <a:ext cx="7716900" cy="879300"/>
            <a:chOff x="719925" y="233625"/>
            <a:chExt cx="7716900" cy="879300"/>
          </a:xfrm>
        </p:grpSpPr>
        <p:sp>
          <p:nvSpPr>
            <p:cNvPr id="10694" name="Google Shape;10694;p77"/>
            <p:cNvSpPr/>
            <p:nvPr/>
          </p:nvSpPr>
          <p:spPr>
            <a:xfrm>
              <a:off x="719925" y="233625"/>
              <a:ext cx="7716900" cy="879300"/>
            </a:xfrm>
            <a:prstGeom prst="rect">
              <a:avLst/>
            </a:prstGeom>
            <a:solidFill>
              <a:schemeClr val="dk2"/>
            </a:solidFill>
            <a:ln cap="flat" cmpd="sng" w="19050">
              <a:solidFill>
                <a:schemeClr val="dk1"/>
              </a:solidFill>
              <a:prstDash val="solid"/>
              <a:round/>
              <a:headEnd len="sm" w="sm" type="none"/>
              <a:tailEnd len="sm" w="sm" type="none"/>
            </a:ln>
            <a:effectLst>
              <a:outerShdw rotWithShape="0" algn="bl" dir="2580000" dist="1238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95" name="Google Shape;10695;p77"/>
            <p:cNvGrpSpPr/>
            <p:nvPr/>
          </p:nvGrpSpPr>
          <p:grpSpPr>
            <a:xfrm>
              <a:off x="7755386" y="272907"/>
              <a:ext cx="634685" cy="168300"/>
              <a:chOff x="7755386" y="279729"/>
              <a:chExt cx="634685" cy="168300"/>
            </a:xfrm>
          </p:grpSpPr>
          <p:sp>
            <p:nvSpPr>
              <p:cNvPr id="10696" name="Google Shape;10696;p77"/>
              <p:cNvSpPr/>
              <p:nvPr/>
            </p:nvSpPr>
            <p:spPr>
              <a:xfrm>
                <a:off x="8221771" y="279729"/>
                <a:ext cx="168300" cy="168300"/>
              </a:xfrm>
              <a:prstGeom prst="mathMultiply">
                <a:avLst>
                  <a:gd fmla="val 0" name="adj1"/>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97" name="Google Shape;10697;p77"/>
              <p:cNvGrpSpPr/>
              <p:nvPr/>
            </p:nvGrpSpPr>
            <p:grpSpPr>
              <a:xfrm>
                <a:off x="8004462" y="307924"/>
                <a:ext cx="112019" cy="112144"/>
                <a:chOff x="7914618" y="539287"/>
                <a:chExt cx="112019" cy="112144"/>
              </a:xfrm>
            </p:grpSpPr>
            <p:sp>
              <p:nvSpPr>
                <p:cNvPr id="10698" name="Google Shape;10698;p77"/>
                <p:cNvSpPr/>
                <p:nvPr/>
              </p:nvSpPr>
              <p:spPr>
                <a:xfrm>
                  <a:off x="7914618" y="539287"/>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77"/>
                <p:cNvSpPr/>
                <p:nvPr/>
              </p:nvSpPr>
              <p:spPr>
                <a:xfrm>
                  <a:off x="7943837" y="568632"/>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00" name="Google Shape;10700;p77"/>
              <p:cNvCxnSpPr/>
              <p:nvPr/>
            </p:nvCxnSpPr>
            <p:spPr>
              <a:xfrm>
                <a:off x="7755386" y="411324"/>
                <a:ext cx="109500" cy="0"/>
              </a:xfrm>
              <a:prstGeom prst="straightConnector1">
                <a:avLst/>
              </a:prstGeom>
              <a:noFill/>
              <a:ln cap="rnd" cmpd="sng" w="19050">
                <a:solidFill>
                  <a:schemeClr val="dk1"/>
                </a:solidFill>
                <a:prstDash val="solid"/>
                <a:round/>
                <a:headEnd len="med" w="med" type="none"/>
                <a:tailEnd len="med" w="med" type="none"/>
              </a:ln>
            </p:spPr>
          </p:cxnSp>
        </p:grpSp>
      </p:grpSp>
      <p:sp>
        <p:nvSpPr>
          <p:cNvPr id="10701" name="Google Shape;10701;p77"/>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R</a:t>
            </a:r>
            <a:r>
              <a:rPr lang="pt-BR"/>
              <a:t>ECURSOS</a:t>
            </a:r>
            <a:endParaRPr/>
          </a:p>
        </p:txBody>
      </p:sp>
      <p:sp>
        <p:nvSpPr>
          <p:cNvPr id="10702" name="Google Shape;10702;p77"/>
          <p:cNvSpPr txBox="1"/>
          <p:nvPr>
            <p:ph idx="1" type="body"/>
          </p:nvPr>
        </p:nvSpPr>
        <p:spPr>
          <a:xfrm>
            <a:off x="797925" y="1362375"/>
            <a:ext cx="8268000" cy="27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400">
                <a:latin typeface="Source Code Pro"/>
                <a:ea typeface="Source Code Pro"/>
                <a:cs typeface="Source Code Pro"/>
                <a:sym typeface="Source Code Pro"/>
              </a:rPr>
              <a:t>Libros:</a:t>
            </a:r>
            <a:endParaRPr b="1" sz="2400">
              <a:latin typeface="Source Code Pro"/>
              <a:ea typeface="Source Code Pro"/>
              <a:cs typeface="Source Code Pro"/>
              <a:sym typeface="Source Code Pro"/>
            </a:endParaRPr>
          </a:p>
          <a:p>
            <a:pPr indent="-317500" lvl="0" marL="457200" rtl="0" algn="l">
              <a:lnSpc>
                <a:spcPct val="100000"/>
              </a:lnSpc>
              <a:spcBef>
                <a:spcPts val="0"/>
              </a:spcBef>
              <a:spcAft>
                <a:spcPts val="0"/>
              </a:spcAft>
              <a:buSzPts val="1400"/>
              <a:buChar char="■"/>
            </a:pPr>
            <a:r>
              <a:rPr lang="pt-BR"/>
              <a:t>Practical electronic for inventors, Paul Scherz (Capitulo de micros)</a:t>
            </a:r>
            <a:endParaRPr/>
          </a:p>
          <a:p>
            <a:pPr indent="-317500" lvl="0" marL="457200" rtl="0" algn="l">
              <a:spcBef>
                <a:spcPts val="0"/>
              </a:spcBef>
              <a:spcAft>
                <a:spcPts val="0"/>
              </a:spcAft>
              <a:buSzPts val="1400"/>
              <a:buChar char="■"/>
            </a:pPr>
            <a:r>
              <a:rPr lang="pt-BR"/>
              <a:t>ARM® Microprocessor Systems Cortex®-M Architecture, Programming, and Interfacing, Muhammad Tahir and Kashif Javed</a:t>
            </a:r>
            <a:endParaRPr/>
          </a:p>
          <a:p>
            <a:pPr indent="-317500" lvl="0" marL="457200" rtl="0" algn="l">
              <a:lnSpc>
                <a:spcPct val="100000"/>
              </a:lnSpc>
              <a:spcBef>
                <a:spcPts val="0"/>
              </a:spcBef>
              <a:spcAft>
                <a:spcPts val="0"/>
              </a:spcAft>
              <a:buSzPts val="1400"/>
              <a:buChar char="■"/>
            </a:pPr>
            <a:r>
              <a:rPr lang="pt-BR"/>
              <a:t>Programming with STM32, Donald Norris</a:t>
            </a:r>
            <a:endParaRPr/>
          </a:p>
          <a:p>
            <a:pPr indent="0" lvl="0" marL="0" rtl="0" algn="l">
              <a:spcBef>
                <a:spcPts val="1000"/>
              </a:spcBef>
              <a:spcAft>
                <a:spcPts val="0"/>
              </a:spcAft>
              <a:buNone/>
            </a:pPr>
            <a:r>
              <a:rPr b="1" lang="pt-BR" sz="2400">
                <a:latin typeface="Source Code Pro"/>
                <a:ea typeface="Source Code Pro"/>
                <a:cs typeface="Source Code Pro"/>
                <a:sym typeface="Source Code Pro"/>
              </a:rPr>
              <a:t>Internet:</a:t>
            </a:r>
            <a:endParaRPr b="1" sz="2400">
              <a:latin typeface="Source Code Pro"/>
              <a:ea typeface="Source Code Pro"/>
              <a:cs typeface="Source Code Pro"/>
              <a:sym typeface="Source Code Pro"/>
            </a:endParaRPr>
          </a:p>
          <a:p>
            <a:pPr indent="-317500" lvl="0" marL="457200" rtl="0" algn="l">
              <a:spcBef>
                <a:spcPts val="800"/>
              </a:spcBef>
              <a:spcAft>
                <a:spcPts val="0"/>
              </a:spcAft>
              <a:buSzPts val="1400"/>
              <a:buChar char="■"/>
            </a:pPr>
            <a:r>
              <a:rPr lang="pt-BR" u="sng">
                <a:solidFill>
                  <a:schemeClr val="hlink"/>
                </a:solidFill>
                <a:hlinkClick r:id="rId3"/>
              </a:rPr>
              <a:t>https://nerdyelectronics.com/introduction-to-gpio/</a:t>
            </a:r>
            <a:endParaRPr/>
          </a:p>
          <a:p>
            <a:pPr indent="-317500" lvl="0" marL="457200" rtl="0" algn="l">
              <a:spcBef>
                <a:spcPts val="0"/>
              </a:spcBef>
              <a:spcAft>
                <a:spcPts val="0"/>
              </a:spcAft>
              <a:buSzPts val="1400"/>
              <a:buChar char="■"/>
            </a:pPr>
            <a:r>
              <a:rPr lang="pt-BR" u="sng">
                <a:solidFill>
                  <a:schemeClr val="hlink"/>
                </a:solidFill>
                <a:hlinkClick r:id="rId4"/>
              </a:rPr>
              <a:t>https://www.circuitbasics.com/pull-up-and-pull-down-resistors/</a:t>
            </a:r>
            <a:r>
              <a:rPr lang="pt-BR"/>
              <a:t> </a:t>
            </a:r>
            <a:endParaRPr/>
          </a:p>
          <a:p>
            <a:pPr indent="-317500" lvl="0" marL="457200" rtl="0" algn="l">
              <a:spcBef>
                <a:spcPts val="0"/>
              </a:spcBef>
              <a:spcAft>
                <a:spcPts val="0"/>
              </a:spcAft>
              <a:buSzPts val="1400"/>
              <a:buChar char="■"/>
            </a:pPr>
            <a:r>
              <a:rPr lang="pt-BR"/>
              <a:t>💎</a:t>
            </a:r>
            <a:r>
              <a:rPr lang="pt-BR" u="sng">
                <a:solidFill>
                  <a:schemeClr val="hlink"/>
                </a:solidFill>
                <a:hlinkClick r:id="rId5"/>
              </a:rPr>
              <a:t>https://www.embeddedrelated.com/</a:t>
            </a:r>
            <a:r>
              <a:rPr lang="pt-BR"/>
              <a:t> </a:t>
            </a:r>
            <a:endParaRPr/>
          </a:p>
          <a:p>
            <a:pPr indent="-317500" lvl="0" marL="457200" rtl="0" algn="l">
              <a:spcBef>
                <a:spcPts val="0"/>
              </a:spcBef>
              <a:spcAft>
                <a:spcPts val="0"/>
              </a:spcAft>
              <a:buSzPts val="1400"/>
              <a:buChar char="■"/>
            </a:pPr>
            <a:r>
              <a:rPr lang="pt-BR"/>
              <a:t>💎</a:t>
            </a:r>
            <a:r>
              <a:rPr lang="pt-BR" u="sng">
                <a:solidFill>
                  <a:schemeClr val="hlink"/>
                </a:solidFill>
                <a:hlinkClick r:id="rId6"/>
              </a:rPr>
              <a:t>https://embeddedthere.com/</a:t>
            </a:r>
            <a:r>
              <a:rPr lang="pt-BR"/>
              <a:t> </a:t>
            </a:r>
            <a:endParaRPr/>
          </a:p>
        </p:txBody>
      </p:sp>
      <p:grpSp>
        <p:nvGrpSpPr>
          <p:cNvPr id="10703" name="Google Shape;10703;p77"/>
          <p:cNvGrpSpPr/>
          <p:nvPr/>
        </p:nvGrpSpPr>
        <p:grpSpPr>
          <a:xfrm>
            <a:off x="7965105" y="1232512"/>
            <a:ext cx="931484" cy="842113"/>
            <a:chOff x="-2157612" y="1129050"/>
            <a:chExt cx="1292113" cy="1168141"/>
          </a:xfrm>
        </p:grpSpPr>
        <p:grpSp>
          <p:nvGrpSpPr>
            <p:cNvPr id="10704" name="Google Shape;10704;p77"/>
            <p:cNvGrpSpPr/>
            <p:nvPr/>
          </p:nvGrpSpPr>
          <p:grpSpPr>
            <a:xfrm>
              <a:off x="-2157612" y="1129050"/>
              <a:ext cx="1292113" cy="1168141"/>
              <a:chOff x="-2157612" y="1129050"/>
              <a:chExt cx="1292113" cy="1168141"/>
            </a:xfrm>
          </p:grpSpPr>
          <p:sp>
            <p:nvSpPr>
              <p:cNvPr id="10705" name="Google Shape;10705;p77"/>
              <p:cNvSpPr/>
              <p:nvPr/>
            </p:nvSpPr>
            <p:spPr>
              <a:xfrm>
                <a:off x="-2157600" y="1158132"/>
                <a:ext cx="1292100" cy="83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77"/>
              <p:cNvSpPr/>
              <p:nvPr/>
            </p:nvSpPr>
            <p:spPr>
              <a:xfrm>
                <a:off x="-2157612" y="1129050"/>
                <a:ext cx="12921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77"/>
              <p:cNvSpPr/>
              <p:nvPr/>
            </p:nvSpPr>
            <p:spPr>
              <a:xfrm rot="5400000">
                <a:off x="-2584362"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77"/>
              <p:cNvSpPr/>
              <p:nvPr/>
            </p:nvSpPr>
            <p:spPr>
              <a:xfrm>
                <a:off x="-1353237" y="2053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77"/>
              <p:cNvSpPr/>
              <p:nvPr/>
            </p:nvSpPr>
            <p:spPr>
              <a:xfrm>
                <a:off x="-1318437" y="2088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77"/>
              <p:cNvSpPr/>
              <p:nvPr/>
            </p:nvSpPr>
            <p:spPr>
              <a:xfrm>
                <a:off x="-1283637" y="21231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77"/>
              <p:cNvSpPr/>
              <p:nvPr/>
            </p:nvSpPr>
            <p:spPr>
              <a:xfrm>
                <a:off x="-1248837" y="21579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77"/>
              <p:cNvSpPr/>
              <p:nvPr/>
            </p:nvSpPr>
            <p:spPr>
              <a:xfrm>
                <a:off x="-1214037" y="2192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77"/>
              <p:cNvSpPr/>
              <p:nvPr/>
            </p:nvSpPr>
            <p:spPr>
              <a:xfrm>
                <a:off x="-1179237" y="22275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77"/>
              <p:cNvSpPr/>
              <p:nvPr/>
            </p:nvSpPr>
            <p:spPr>
              <a:xfrm>
                <a:off x="-1144437" y="22623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77"/>
              <p:cNvSpPr/>
              <p:nvPr/>
            </p:nvSpPr>
            <p:spPr>
              <a:xfrm>
                <a:off x="-1144425" y="2158016"/>
                <a:ext cx="34800" cy="1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77"/>
              <p:cNvSpPr/>
              <p:nvPr/>
            </p:nvSpPr>
            <p:spPr>
              <a:xfrm>
                <a:off x="-1179225" y="2186800"/>
                <a:ext cx="795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77"/>
              <p:cNvSpPr/>
              <p:nvPr/>
            </p:nvSpPr>
            <p:spPr>
              <a:xfrm>
                <a:off x="-1214000" y="2151988"/>
                <a:ext cx="114300" cy="4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77"/>
              <p:cNvSpPr/>
              <p:nvPr/>
            </p:nvSpPr>
            <p:spPr>
              <a:xfrm>
                <a:off x="-1248775" y="2095288"/>
                <a:ext cx="149100" cy="6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77"/>
              <p:cNvSpPr/>
              <p:nvPr/>
            </p:nvSpPr>
            <p:spPr>
              <a:xfrm>
                <a:off x="-1283575" y="2053600"/>
                <a:ext cx="1839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77"/>
              <p:cNvSpPr/>
              <p:nvPr/>
            </p:nvSpPr>
            <p:spPr>
              <a:xfrm>
                <a:off x="-1318359" y="2053600"/>
                <a:ext cx="2187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77"/>
              <p:cNvSpPr/>
              <p:nvPr/>
            </p:nvSpPr>
            <p:spPr>
              <a:xfrm>
                <a:off x="-1353150" y="1984000"/>
                <a:ext cx="243600" cy="69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77"/>
              <p:cNvSpPr/>
              <p:nvPr/>
            </p:nvSpPr>
            <p:spPr>
              <a:xfrm>
                <a:off x="-1353152" y="1984000"/>
                <a:ext cx="243600" cy="3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77"/>
              <p:cNvSpPr/>
              <p:nvPr/>
            </p:nvSpPr>
            <p:spPr>
              <a:xfrm>
                <a:off x="-2157612" y="1984000"/>
                <a:ext cx="804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77"/>
              <p:cNvSpPr/>
              <p:nvPr/>
            </p:nvSpPr>
            <p:spPr>
              <a:xfrm rot="5400000">
                <a:off x="-1327587" y="1555800"/>
                <a:ext cx="8883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77"/>
              <p:cNvSpPr/>
              <p:nvPr/>
            </p:nvSpPr>
            <p:spPr>
              <a:xfrm>
                <a:off x="-1388037" y="2018791"/>
                <a:ext cx="348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77"/>
              <p:cNvSpPr/>
              <p:nvPr/>
            </p:nvSpPr>
            <p:spPr>
              <a:xfrm>
                <a:off x="-1109637" y="2017225"/>
                <a:ext cx="348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77"/>
              <p:cNvSpPr/>
              <p:nvPr/>
            </p:nvSpPr>
            <p:spPr>
              <a:xfrm>
                <a:off x="-1109637" y="1984000"/>
                <a:ext cx="243600" cy="3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8" name="Google Shape;10728;p77"/>
            <p:cNvGrpSpPr/>
            <p:nvPr/>
          </p:nvGrpSpPr>
          <p:grpSpPr>
            <a:xfrm>
              <a:off x="-1901166" y="1251073"/>
              <a:ext cx="779222" cy="642578"/>
              <a:chOff x="474809" y="1560440"/>
              <a:chExt cx="475831" cy="392414"/>
            </a:xfrm>
          </p:grpSpPr>
          <p:sp>
            <p:nvSpPr>
              <p:cNvPr id="10729" name="Google Shape;10729;p77"/>
              <p:cNvSpPr/>
              <p:nvPr/>
            </p:nvSpPr>
            <p:spPr>
              <a:xfrm rot="397570">
                <a:off x="694191" y="1927451"/>
                <a:ext cx="23952" cy="24102"/>
              </a:xfrm>
              <a:custGeom>
                <a:rect b="b" l="l" r="r" t="t"/>
                <a:pathLst>
                  <a:path extrusionOk="0" h="964" w="958">
                    <a:moveTo>
                      <a:pt x="844" y="0"/>
                    </a:moveTo>
                    <a:lnTo>
                      <a:pt x="1" y="114"/>
                    </a:lnTo>
                    <a:lnTo>
                      <a:pt x="114" y="964"/>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77"/>
              <p:cNvSpPr/>
              <p:nvPr/>
            </p:nvSpPr>
            <p:spPr>
              <a:xfrm rot="397570">
                <a:off x="689540" y="1649637"/>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77"/>
              <p:cNvSpPr/>
              <p:nvPr/>
            </p:nvSpPr>
            <p:spPr>
              <a:xfrm rot="397570">
                <a:off x="672390" y="190655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77"/>
              <p:cNvSpPr/>
              <p:nvPr/>
            </p:nvSpPr>
            <p:spPr>
              <a:xfrm rot="397570">
                <a:off x="667723" y="1628590"/>
                <a:ext cx="24127" cy="23952"/>
              </a:xfrm>
              <a:custGeom>
                <a:rect b="b" l="l" r="r" t="t"/>
                <a:pathLst>
                  <a:path extrusionOk="0" h="958" w="965">
                    <a:moveTo>
                      <a:pt x="851" y="1"/>
                    </a:moveTo>
                    <a:lnTo>
                      <a:pt x="1" y="114"/>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77"/>
              <p:cNvSpPr/>
              <p:nvPr/>
            </p:nvSpPr>
            <p:spPr>
              <a:xfrm rot="397570">
                <a:off x="650747" y="1885509"/>
                <a:ext cx="23952" cy="23952"/>
              </a:xfrm>
              <a:custGeom>
                <a:rect b="b" l="l" r="r" t="t"/>
                <a:pathLst>
                  <a:path extrusionOk="0" h="958" w="958">
                    <a:moveTo>
                      <a:pt x="850" y="1"/>
                    </a:moveTo>
                    <a:lnTo>
                      <a:pt x="0" y="115"/>
                    </a:lnTo>
                    <a:lnTo>
                      <a:pt x="114" y="958"/>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77"/>
              <p:cNvSpPr/>
              <p:nvPr/>
            </p:nvSpPr>
            <p:spPr>
              <a:xfrm rot="397570">
                <a:off x="646096" y="1607544"/>
                <a:ext cx="23927" cy="24127"/>
              </a:xfrm>
              <a:custGeom>
                <a:rect b="b" l="l" r="r" t="t"/>
                <a:pathLst>
                  <a:path extrusionOk="0" h="965" w="957">
                    <a:moveTo>
                      <a:pt x="850" y="1"/>
                    </a:moveTo>
                    <a:lnTo>
                      <a:pt x="0" y="115"/>
                    </a:lnTo>
                    <a:lnTo>
                      <a:pt x="114" y="964"/>
                    </a:lnTo>
                    <a:lnTo>
                      <a:pt x="957" y="850"/>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77"/>
              <p:cNvSpPr/>
              <p:nvPr/>
            </p:nvSpPr>
            <p:spPr>
              <a:xfrm rot="397570">
                <a:off x="629094" y="1864472"/>
                <a:ext cx="23952" cy="24127"/>
              </a:xfrm>
              <a:custGeom>
                <a:rect b="b" l="l" r="r" t="t"/>
                <a:pathLst>
                  <a:path extrusionOk="0" h="965" w="958">
                    <a:moveTo>
                      <a:pt x="844" y="1"/>
                    </a:moveTo>
                    <a:lnTo>
                      <a:pt x="1" y="115"/>
                    </a:lnTo>
                    <a:lnTo>
                      <a:pt x="108" y="964"/>
                    </a:lnTo>
                    <a:lnTo>
                      <a:pt x="957" y="851"/>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77"/>
              <p:cNvSpPr/>
              <p:nvPr/>
            </p:nvSpPr>
            <p:spPr>
              <a:xfrm rot="397570">
                <a:off x="624443" y="1586683"/>
                <a:ext cx="23952" cy="23952"/>
              </a:xfrm>
              <a:custGeom>
                <a:rect b="b" l="l" r="r" t="t"/>
                <a:pathLst>
                  <a:path extrusionOk="0" h="958" w="958">
                    <a:moveTo>
                      <a:pt x="843" y="1"/>
                    </a:moveTo>
                    <a:lnTo>
                      <a:pt x="0" y="108"/>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77"/>
              <p:cNvSpPr/>
              <p:nvPr/>
            </p:nvSpPr>
            <p:spPr>
              <a:xfrm rot="397570">
                <a:off x="607292" y="1843601"/>
                <a:ext cx="24102" cy="23952"/>
              </a:xfrm>
              <a:custGeom>
                <a:rect b="b" l="l" r="r" t="t"/>
                <a:pathLst>
                  <a:path extrusionOk="0" h="958" w="964">
                    <a:moveTo>
                      <a:pt x="850" y="1"/>
                    </a:moveTo>
                    <a:lnTo>
                      <a:pt x="0" y="114"/>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77"/>
              <p:cNvSpPr/>
              <p:nvPr/>
            </p:nvSpPr>
            <p:spPr>
              <a:xfrm rot="397570">
                <a:off x="602625" y="1565636"/>
                <a:ext cx="24127" cy="23952"/>
              </a:xfrm>
              <a:custGeom>
                <a:rect b="b" l="l" r="r" t="t"/>
                <a:pathLst>
                  <a:path extrusionOk="0" h="958" w="965">
                    <a:moveTo>
                      <a:pt x="851" y="1"/>
                    </a:moveTo>
                    <a:lnTo>
                      <a:pt x="1" y="114"/>
                    </a:lnTo>
                    <a:lnTo>
                      <a:pt x="115" y="957"/>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77"/>
              <p:cNvSpPr/>
              <p:nvPr/>
            </p:nvSpPr>
            <p:spPr>
              <a:xfrm rot="397570">
                <a:off x="585650" y="1822555"/>
                <a:ext cx="23952" cy="23952"/>
              </a:xfrm>
              <a:custGeom>
                <a:rect b="b" l="l" r="r" t="t"/>
                <a:pathLst>
                  <a:path extrusionOk="0" h="958" w="958">
                    <a:moveTo>
                      <a:pt x="844" y="1"/>
                    </a:moveTo>
                    <a:lnTo>
                      <a:pt x="0" y="114"/>
                    </a:lnTo>
                    <a:lnTo>
                      <a:pt x="114" y="957"/>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77"/>
              <p:cNvSpPr/>
              <p:nvPr/>
            </p:nvSpPr>
            <p:spPr>
              <a:xfrm rot="397570">
                <a:off x="581363" y="1566026"/>
                <a:ext cx="23952" cy="23952"/>
              </a:xfrm>
              <a:custGeom>
                <a:rect b="b" l="l" r="r" t="t"/>
                <a:pathLst>
                  <a:path extrusionOk="0" h="958" w="958">
                    <a:moveTo>
                      <a:pt x="844" y="0"/>
                    </a:moveTo>
                    <a:lnTo>
                      <a:pt x="1" y="114"/>
                    </a:lnTo>
                    <a:lnTo>
                      <a:pt x="115" y="957"/>
                    </a:lnTo>
                    <a:lnTo>
                      <a:pt x="958" y="843"/>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77"/>
              <p:cNvSpPr/>
              <p:nvPr/>
            </p:nvSpPr>
            <p:spPr>
              <a:xfrm rot="397570">
                <a:off x="563997" y="1801517"/>
                <a:ext cx="23952" cy="24127"/>
              </a:xfrm>
              <a:custGeom>
                <a:rect b="b" l="l" r="r" t="t"/>
                <a:pathLst>
                  <a:path extrusionOk="0" h="965" w="958">
                    <a:moveTo>
                      <a:pt x="844" y="1"/>
                    </a:moveTo>
                    <a:lnTo>
                      <a:pt x="1" y="114"/>
                    </a:lnTo>
                    <a:lnTo>
                      <a:pt x="108"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77"/>
              <p:cNvSpPr/>
              <p:nvPr/>
            </p:nvSpPr>
            <p:spPr>
              <a:xfrm rot="397570">
                <a:off x="559952" y="1566417"/>
                <a:ext cx="24102" cy="23927"/>
              </a:xfrm>
              <a:custGeom>
                <a:rect b="b" l="l" r="r" t="t"/>
                <a:pathLst>
                  <a:path extrusionOk="0" h="957"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77"/>
              <p:cNvSpPr/>
              <p:nvPr/>
            </p:nvSpPr>
            <p:spPr>
              <a:xfrm rot="397570">
                <a:off x="542194" y="1780646"/>
                <a:ext cx="24102" cy="23952"/>
              </a:xfrm>
              <a:custGeom>
                <a:rect b="b" l="l" r="r" t="t"/>
                <a:pathLst>
                  <a:path extrusionOk="0" h="958" w="964">
                    <a:moveTo>
                      <a:pt x="850" y="0"/>
                    </a:moveTo>
                    <a:lnTo>
                      <a:pt x="0"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77"/>
              <p:cNvSpPr/>
              <p:nvPr/>
            </p:nvSpPr>
            <p:spPr>
              <a:xfrm rot="397570">
                <a:off x="539066" y="1588469"/>
                <a:ext cx="23952" cy="23952"/>
              </a:xfrm>
              <a:custGeom>
                <a:rect b="b" l="l" r="r" t="t"/>
                <a:pathLst>
                  <a:path extrusionOk="0" h="958" w="958">
                    <a:moveTo>
                      <a:pt x="844" y="1"/>
                    </a:moveTo>
                    <a:lnTo>
                      <a:pt x="1" y="115"/>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77"/>
              <p:cNvSpPr/>
              <p:nvPr/>
            </p:nvSpPr>
            <p:spPr>
              <a:xfrm rot="397570">
                <a:off x="520552" y="1759601"/>
                <a:ext cx="23952" cy="23952"/>
              </a:xfrm>
              <a:custGeom>
                <a:rect b="b" l="l" r="r" t="t"/>
                <a:pathLst>
                  <a:path extrusionOk="0" h="958"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77"/>
              <p:cNvSpPr/>
              <p:nvPr/>
            </p:nvSpPr>
            <p:spPr>
              <a:xfrm rot="397570">
                <a:off x="518045" y="1610113"/>
                <a:ext cx="23927" cy="24102"/>
              </a:xfrm>
              <a:custGeom>
                <a:rect b="b" l="l" r="r" t="t"/>
                <a:pathLst>
                  <a:path extrusionOk="0" h="964" w="957">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77"/>
              <p:cNvSpPr/>
              <p:nvPr/>
            </p:nvSpPr>
            <p:spPr>
              <a:xfrm rot="397570">
                <a:off x="498751" y="173855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77"/>
              <p:cNvSpPr/>
              <p:nvPr/>
            </p:nvSpPr>
            <p:spPr>
              <a:xfrm rot="397570">
                <a:off x="496999" y="1631915"/>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77"/>
              <p:cNvSpPr/>
              <p:nvPr/>
            </p:nvSpPr>
            <p:spPr>
              <a:xfrm rot="397570">
                <a:off x="477099" y="1717683"/>
                <a:ext cx="23952" cy="23927"/>
              </a:xfrm>
              <a:custGeom>
                <a:rect b="b" l="l" r="r" t="t"/>
                <a:pathLst>
                  <a:path extrusionOk="0" h="957" w="958">
                    <a:moveTo>
                      <a:pt x="850" y="0"/>
                    </a:moveTo>
                    <a:lnTo>
                      <a:pt x="0" y="107"/>
                    </a:lnTo>
                    <a:lnTo>
                      <a:pt x="114" y="957"/>
                    </a:lnTo>
                    <a:lnTo>
                      <a:pt x="957"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77"/>
              <p:cNvSpPr/>
              <p:nvPr/>
            </p:nvSpPr>
            <p:spPr>
              <a:xfrm rot="397570">
                <a:off x="476717" y="1696257"/>
                <a:ext cx="24127" cy="23952"/>
              </a:xfrm>
              <a:custGeom>
                <a:rect b="b" l="l" r="r" t="t"/>
                <a:pathLst>
                  <a:path extrusionOk="0" h="958" w="965">
                    <a:moveTo>
                      <a:pt x="850" y="0"/>
                    </a:moveTo>
                    <a:lnTo>
                      <a:pt x="1" y="114"/>
                    </a:lnTo>
                    <a:lnTo>
                      <a:pt x="114" y="957"/>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77"/>
              <p:cNvSpPr/>
              <p:nvPr/>
            </p:nvSpPr>
            <p:spPr>
              <a:xfrm rot="397570">
                <a:off x="476317" y="1674994"/>
                <a:ext cx="24127" cy="23952"/>
              </a:xfrm>
              <a:custGeom>
                <a:rect b="b" l="l" r="r" t="t"/>
                <a:pathLst>
                  <a:path extrusionOk="0" h="958" w="965">
                    <a:moveTo>
                      <a:pt x="851" y="0"/>
                    </a:moveTo>
                    <a:lnTo>
                      <a:pt x="1" y="108"/>
                    </a:lnTo>
                    <a:lnTo>
                      <a:pt x="115" y="957"/>
                    </a:lnTo>
                    <a:lnTo>
                      <a:pt x="964" y="843"/>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77"/>
              <p:cNvSpPr/>
              <p:nvPr/>
            </p:nvSpPr>
            <p:spPr>
              <a:xfrm rot="397570">
                <a:off x="476111" y="1653567"/>
                <a:ext cx="23952" cy="23952"/>
              </a:xfrm>
              <a:custGeom>
                <a:rect b="b" l="l" r="r" t="t"/>
                <a:pathLst>
                  <a:path extrusionOk="0" h="958" w="958">
                    <a:moveTo>
                      <a:pt x="844" y="1"/>
                    </a:moveTo>
                    <a:lnTo>
                      <a:pt x="1" y="114"/>
                    </a:lnTo>
                    <a:lnTo>
                      <a:pt x="108" y="958"/>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77"/>
              <p:cNvSpPr/>
              <p:nvPr/>
            </p:nvSpPr>
            <p:spPr>
              <a:xfrm rot="397570">
                <a:off x="715443" y="1927236"/>
                <a:ext cx="24127" cy="23927"/>
              </a:xfrm>
              <a:custGeom>
                <a:rect b="b" l="l" r="r" t="t"/>
                <a:pathLst>
                  <a:path extrusionOk="0" h="957" w="965">
                    <a:moveTo>
                      <a:pt x="850" y="0"/>
                    </a:moveTo>
                    <a:lnTo>
                      <a:pt x="1" y="107"/>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77"/>
              <p:cNvSpPr/>
              <p:nvPr/>
            </p:nvSpPr>
            <p:spPr>
              <a:xfrm rot="397570">
                <a:off x="710803" y="1649246"/>
                <a:ext cx="24102" cy="23952"/>
              </a:xfrm>
              <a:custGeom>
                <a:rect b="b" l="l" r="r" t="t"/>
                <a:pathLst>
                  <a:path extrusionOk="0" h="958" w="964">
                    <a:moveTo>
                      <a:pt x="850" y="1"/>
                    </a:moveTo>
                    <a:lnTo>
                      <a:pt x="0" y="115"/>
                    </a:lnTo>
                    <a:lnTo>
                      <a:pt x="114" y="958"/>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77"/>
              <p:cNvSpPr/>
              <p:nvPr/>
            </p:nvSpPr>
            <p:spPr>
              <a:xfrm rot="397570">
                <a:off x="736489" y="1905408"/>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77"/>
              <p:cNvSpPr/>
              <p:nvPr/>
            </p:nvSpPr>
            <p:spPr>
              <a:xfrm rot="397570">
                <a:off x="731849" y="1627445"/>
                <a:ext cx="23952" cy="24102"/>
              </a:xfrm>
              <a:custGeom>
                <a:rect b="b" l="l" r="r" t="t"/>
                <a:pathLst>
                  <a:path extrusionOk="0" h="964" w="958">
                    <a:moveTo>
                      <a:pt x="843" y="1"/>
                    </a:moveTo>
                    <a:lnTo>
                      <a:pt x="0" y="114"/>
                    </a:lnTo>
                    <a:lnTo>
                      <a:pt x="114" y="964"/>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77"/>
              <p:cNvSpPr/>
              <p:nvPr/>
            </p:nvSpPr>
            <p:spPr>
              <a:xfrm rot="397570">
                <a:off x="757536" y="1883766"/>
                <a:ext cx="23952" cy="23952"/>
              </a:xfrm>
              <a:custGeom>
                <a:rect b="b" l="l" r="r" t="t"/>
                <a:pathLst>
                  <a:path extrusionOk="0" h="958" w="958">
                    <a:moveTo>
                      <a:pt x="844" y="1"/>
                    </a:moveTo>
                    <a:lnTo>
                      <a:pt x="1" y="115"/>
                    </a:lnTo>
                    <a:lnTo>
                      <a:pt x="108" y="958"/>
                    </a:lnTo>
                    <a:lnTo>
                      <a:pt x="957"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77"/>
              <p:cNvSpPr/>
              <p:nvPr/>
            </p:nvSpPr>
            <p:spPr>
              <a:xfrm rot="397570">
                <a:off x="752894" y="1605803"/>
                <a:ext cx="23952" cy="23952"/>
              </a:xfrm>
              <a:custGeom>
                <a:rect b="b" l="l" r="r" t="t"/>
                <a:pathLst>
                  <a:path extrusionOk="0" h="958" w="958">
                    <a:moveTo>
                      <a:pt x="843" y="1"/>
                    </a:moveTo>
                    <a:lnTo>
                      <a:pt x="0" y="115"/>
                    </a:lnTo>
                    <a:lnTo>
                      <a:pt x="107" y="958"/>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77"/>
              <p:cNvSpPr/>
              <p:nvPr/>
            </p:nvSpPr>
            <p:spPr>
              <a:xfrm rot="397570">
                <a:off x="778408" y="1861963"/>
                <a:ext cx="24127" cy="24102"/>
              </a:xfrm>
              <a:custGeom>
                <a:rect b="b" l="l" r="r" t="t"/>
                <a:pathLst>
                  <a:path extrusionOk="0" h="964" w="965">
                    <a:moveTo>
                      <a:pt x="851" y="0"/>
                    </a:moveTo>
                    <a:lnTo>
                      <a:pt x="1" y="114"/>
                    </a:lnTo>
                    <a:lnTo>
                      <a:pt x="115" y="964"/>
                    </a:lnTo>
                    <a:lnTo>
                      <a:pt x="964" y="850"/>
                    </a:ln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77"/>
              <p:cNvSpPr/>
              <p:nvPr/>
            </p:nvSpPr>
            <p:spPr>
              <a:xfrm rot="397570">
                <a:off x="773756" y="1584175"/>
                <a:ext cx="24127" cy="23927"/>
              </a:xfrm>
              <a:custGeom>
                <a:rect b="b" l="l" r="r" t="t"/>
                <a:pathLst>
                  <a:path extrusionOk="0" h="957" w="965">
                    <a:moveTo>
                      <a:pt x="850" y="0"/>
                    </a:moveTo>
                    <a:lnTo>
                      <a:pt x="1" y="114"/>
                    </a:lnTo>
                    <a:lnTo>
                      <a:pt x="114" y="957"/>
                    </a:lnTo>
                    <a:lnTo>
                      <a:pt x="964" y="843"/>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77"/>
              <p:cNvSpPr/>
              <p:nvPr/>
            </p:nvSpPr>
            <p:spPr>
              <a:xfrm rot="397570">
                <a:off x="799454" y="1840311"/>
                <a:ext cx="23952" cy="23952"/>
              </a:xfrm>
              <a:custGeom>
                <a:rect b="b" l="l" r="r" t="t"/>
                <a:pathLst>
                  <a:path extrusionOk="0" h="958" w="958">
                    <a:moveTo>
                      <a:pt x="844" y="1"/>
                    </a:moveTo>
                    <a:lnTo>
                      <a:pt x="1" y="114"/>
                    </a:lnTo>
                    <a:lnTo>
                      <a:pt x="115" y="957"/>
                    </a:lnTo>
                    <a:lnTo>
                      <a:pt x="958"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77"/>
              <p:cNvSpPr/>
              <p:nvPr/>
            </p:nvSpPr>
            <p:spPr>
              <a:xfrm rot="397570">
                <a:off x="794802" y="1562347"/>
                <a:ext cx="23952" cy="24127"/>
              </a:xfrm>
              <a:custGeom>
                <a:rect b="b" l="l" r="r" t="t"/>
                <a:pathLst>
                  <a:path extrusionOk="0" h="965" w="958">
                    <a:moveTo>
                      <a:pt x="844" y="1"/>
                    </a:moveTo>
                    <a:lnTo>
                      <a:pt x="1" y="114"/>
                    </a:lnTo>
                    <a:lnTo>
                      <a:pt x="114" y="964"/>
                    </a:lnTo>
                    <a:lnTo>
                      <a:pt x="957" y="850"/>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77"/>
              <p:cNvSpPr/>
              <p:nvPr/>
            </p:nvSpPr>
            <p:spPr>
              <a:xfrm rot="397570">
                <a:off x="820491" y="1818668"/>
                <a:ext cx="23952" cy="23952"/>
              </a:xfrm>
              <a:custGeom>
                <a:rect b="b" l="l" r="r" t="t"/>
                <a:pathLst>
                  <a:path extrusionOk="0" h="958" w="958">
                    <a:moveTo>
                      <a:pt x="844" y="1"/>
                    </a:moveTo>
                    <a:lnTo>
                      <a:pt x="1" y="115"/>
                    </a:lnTo>
                    <a:lnTo>
                      <a:pt x="108" y="958"/>
                    </a:lnTo>
                    <a:lnTo>
                      <a:pt x="958" y="844"/>
                    </a:lnTo>
                    <a:lnTo>
                      <a:pt x="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77"/>
              <p:cNvSpPr/>
              <p:nvPr/>
            </p:nvSpPr>
            <p:spPr>
              <a:xfrm rot="397570">
                <a:off x="816054" y="1562132"/>
                <a:ext cx="24127" cy="23952"/>
              </a:xfrm>
              <a:custGeom>
                <a:rect b="b" l="l" r="r" t="t"/>
                <a:pathLst>
                  <a:path extrusionOk="0" h="958" w="965">
                    <a:moveTo>
                      <a:pt x="850" y="1"/>
                    </a:moveTo>
                    <a:lnTo>
                      <a:pt x="1" y="108"/>
                    </a:lnTo>
                    <a:lnTo>
                      <a:pt x="114" y="957"/>
                    </a:lnTo>
                    <a:lnTo>
                      <a:pt x="964"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77"/>
              <p:cNvSpPr/>
              <p:nvPr/>
            </p:nvSpPr>
            <p:spPr>
              <a:xfrm rot="397570">
                <a:off x="841387" y="179686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77"/>
              <p:cNvSpPr/>
              <p:nvPr/>
            </p:nvSpPr>
            <p:spPr>
              <a:xfrm rot="397570">
                <a:off x="837492" y="1561742"/>
                <a:ext cx="23952" cy="23952"/>
              </a:xfrm>
              <a:custGeom>
                <a:rect b="b" l="l" r="r" t="t"/>
                <a:pathLst>
                  <a:path extrusionOk="0" h="958" w="958">
                    <a:moveTo>
                      <a:pt x="843" y="1"/>
                    </a:moveTo>
                    <a:lnTo>
                      <a:pt x="0" y="115"/>
                    </a:lnTo>
                    <a:lnTo>
                      <a:pt x="114"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77"/>
              <p:cNvSpPr/>
              <p:nvPr/>
            </p:nvSpPr>
            <p:spPr>
              <a:xfrm rot="397570">
                <a:off x="862433" y="1775215"/>
                <a:ext cx="23927" cy="23952"/>
              </a:xfrm>
              <a:custGeom>
                <a:rect b="b" l="l" r="r" t="t"/>
                <a:pathLst>
                  <a:path extrusionOk="0" h="958" w="957">
                    <a:moveTo>
                      <a:pt x="843" y="1"/>
                    </a:moveTo>
                    <a:lnTo>
                      <a:pt x="0" y="114"/>
                    </a:lnTo>
                    <a:lnTo>
                      <a:pt x="114" y="957"/>
                    </a:lnTo>
                    <a:lnTo>
                      <a:pt x="957" y="850"/>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77"/>
              <p:cNvSpPr/>
              <p:nvPr/>
            </p:nvSpPr>
            <p:spPr>
              <a:xfrm rot="397570">
                <a:off x="859143" y="158263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77"/>
              <p:cNvSpPr/>
              <p:nvPr/>
            </p:nvSpPr>
            <p:spPr>
              <a:xfrm rot="397570">
                <a:off x="883470" y="1753572"/>
                <a:ext cx="23927" cy="23952"/>
              </a:xfrm>
              <a:custGeom>
                <a:rect b="b" l="l" r="r" t="t"/>
                <a:pathLst>
                  <a:path extrusionOk="0" h="958" w="957">
                    <a:moveTo>
                      <a:pt x="843" y="1"/>
                    </a:moveTo>
                    <a:lnTo>
                      <a:pt x="0" y="115"/>
                    </a:lnTo>
                    <a:lnTo>
                      <a:pt x="107" y="958"/>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77"/>
              <p:cNvSpPr/>
              <p:nvPr/>
            </p:nvSpPr>
            <p:spPr>
              <a:xfrm rot="397570">
                <a:off x="880945" y="1603684"/>
                <a:ext cx="23952" cy="23927"/>
              </a:xfrm>
              <a:custGeom>
                <a:rect b="b" l="l" r="r" t="t"/>
                <a:pathLst>
                  <a:path extrusionOk="0" h="957" w="958">
                    <a:moveTo>
                      <a:pt x="844" y="0"/>
                    </a:moveTo>
                    <a:lnTo>
                      <a:pt x="1" y="114"/>
                    </a:lnTo>
                    <a:lnTo>
                      <a:pt x="114" y="957"/>
                    </a:lnTo>
                    <a:lnTo>
                      <a:pt x="957" y="850"/>
                    </a:lnTo>
                    <a:lnTo>
                      <a:pt x="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77"/>
              <p:cNvSpPr/>
              <p:nvPr/>
            </p:nvSpPr>
            <p:spPr>
              <a:xfrm rot="397570">
                <a:off x="904341" y="1731769"/>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77"/>
              <p:cNvSpPr/>
              <p:nvPr/>
            </p:nvSpPr>
            <p:spPr>
              <a:xfrm rot="397570">
                <a:off x="902589" y="1624696"/>
                <a:ext cx="23952" cy="23952"/>
              </a:xfrm>
              <a:custGeom>
                <a:rect b="b" l="l" r="r" t="t"/>
                <a:pathLst>
                  <a:path extrusionOk="0" h="958" w="958">
                    <a:moveTo>
                      <a:pt x="850" y="1"/>
                    </a:moveTo>
                    <a:lnTo>
                      <a:pt x="0" y="115"/>
                    </a:lnTo>
                    <a:lnTo>
                      <a:pt x="114" y="958"/>
                    </a:lnTo>
                    <a:lnTo>
                      <a:pt x="957" y="844"/>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77"/>
              <p:cNvSpPr/>
              <p:nvPr/>
            </p:nvSpPr>
            <p:spPr>
              <a:xfrm rot="397570">
                <a:off x="925387" y="1710118"/>
                <a:ext cx="23952" cy="23952"/>
              </a:xfrm>
              <a:custGeom>
                <a:rect b="b" l="l" r="r" t="t"/>
                <a:pathLst>
                  <a:path extrusionOk="0" h="958" w="958">
                    <a:moveTo>
                      <a:pt x="843" y="1"/>
                    </a:moveTo>
                    <a:lnTo>
                      <a:pt x="0" y="114"/>
                    </a:lnTo>
                    <a:lnTo>
                      <a:pt x="114" y="957"/>
                    </a:lnTo>
                    <a:lnTo>
                      <a:pt x="957" y="844"/>
                    </a:lnTo>
                    <a:lnTo>
                      <a:pt x="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77"/>
              <p:cNvSpPr/>
              <p:nvPr/>
            </p:nvSpPr>
            <p:spPr>
              <a:xfrm rot="397570">
                <a:off x="924997" y="1688681"/>
                <a:ext cx="23952" cy="24127"/>
              </a:xfrm>
              <a:custGeom>
                <a:rect b="b" l="l" r="r" t="t"/>
                <a:pathLst>
                  <a:path extrusionOk="0" h="965" w="958">
                    <a:moveTo>
                      <a:pt x="850" y="1"/>
                    </a:moveTo>
                    <a:lnTo>
                      <a:pt x="1" y="115"/>
                    </a:lnTo>
                    <a:lnTo>
                      <a:pt x="114" y="964"/>
                    </a:lnTo>
                    <a:lnTo>
                      <a:pt x="957" y="851"/>
                    </a:lnTo>
                    <a:lnTo>
                      <a:pt x="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77"/>
              <p:cNvSpPr/>
              <p:nvPr/>
            </p:nvSpPr>
            <p:spPr>
              <a:xfrm rot="397570">
                <a:off x="924607" y="1667428"/>
                <a:ext cx="24127" cy="23952"/>
              </a:xfrm>
              <a:custGeom>
                <a:rect b="b" l="l" r="r" t="t"/>
                <a:pathLst>
                  <a:path extrusionOk="0" h="958" w="965">
                    <a:moveTo>
                      <a:pt x="851" y="1"/>
                    </a:moveTo>
                    <a:lnTo>
                      <a:pt x="1" y="115"/>
                    </a:lnTo>
                    <a:lnTo>
                      <a:pt x="115" y="958"/>
                    </a:lnTo>
                    <a:lnTo>
                      <a:pt x="964" y="844"/>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77"/>
              <p:cNvSpPr/>
              <p:nvPr/>
            </p:nvSpPr>
            <p:spPr>
              <a:xfrm rot="397570">
                <a:off x="924240" y="164601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77"/>
              <p:cNvSpPr/>
              <p:nvPr/>
            </p:nvSpPr>
            <p:spPr>
              <a:xfrm rot="397570">
                <a:off x="903950" y="1710508"/>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77"/>
              <p:cNvSpPr/>
              <p:nvPr/>
            </p:nvSpPr>
            <p:spPr>
              <a:xfrm rot="397570">
                <a:off x="903734" y="1689081"/>
                <a:ext cx="23952" cy="24127"/>
              </a:xfrm>
              <a:custGeom>
                <a:rect b="b" l="l" r="r" t="t"/>
                <a:pathLst>
                  <a:path extrusionOk="0" h="965"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77"/>
              <p:cNvSpPr/>
              <p:nvPr/>
            </p:nvSpPr>
            <p:spPr>
              <a:xfrm rot="397570">
                <a:off x="903344" y="1667818"/>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77"/>
              <p:cNvSpPr/>
              <p:nvPr/>
            </p:nvSpPr>
            <p:spPr>
              <a:xfrm rot="397570">
                <a:off x="902978" y="1646407"/>
                <a:ext cx="23927" cy="24102"/>
              </a:xfrm>
              <a:custGeom>
                <a:rect b="b" l="l" r="r" t="t"/>
                <a:pathLst>
                  <a:path extrusionOk="0" h="964" w="957">
                    <a:moveTo>
                      <a:pt x="843" y="0"/>
                    </a:moveTo>
                    <a:lnTo>
                      <a:pt x="0" y="114"/>
                    </a:lnTo>
                    <a:lnTo>
                      <a:pt x="114" y="963"/>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77"/>
              <p:cNvSpPr/>
              <p:nvPr/>
            </p:nvSpPr>
            <p:spPr>
              <a:xfrm rot="397570">
                <a:off x="883078" y="1732161"/>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77"/>
              <p:cNvSpPr/>
              <p:nvPr/>
            </p:nvSpPr>
            <p:spPr>
              <a:xfrm rot="397570">
                <a:off x="882689" y="1710898"/>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77"/>
              <p:cNvSpPr/>
              <p:nvPr/>
            </p:nvSpPr>
            <p:spPr>
              <a:xfrm rot="397570">
                <a:off x="882307" y="1689461"/>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77"/>
              <p:cNvSpPr/>
              <p:nvPr/>
            </p:nvSpPr>
            <p:spPr>
              <a:xfrm rot="397570">
                <a:off x="881932" y="1668210"/>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77"/>
              <p:cNvSpPr/>
              <p:nvPr/>
            </p:nvSpPr>
            <p:spPr>
              <a:xfrm rot="397570">
                <a:off x="881552" y="1646773"/>
                <a:ext cx="24102" cy="23952"/>
              </a:xfrm>
              <a:custGeom>
                <a:rect b="b" l="l" r="r" t="t"/>
                <a:pathLst>
                  <a:path extrusionOk="0" h="958" w="964">
                    <a:moveTo>
                      <a:pt x="850" y="1"/>
                    </a:moveTo>
                    <a:lnTo>
                      <a:pt x="0" y="114"/>
                    </a:lnTo>
                    <a:lnTo>
                      <a:pt x="114" y="958"/>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77"/>
              <p:cNvSpPr/>
              <p:nvPr/>
            </p:nvSpPr>
            <p:spPr>
              <a:xfrm rot="397570">
                <a:off x="881326" y="1625521"/>
                <a:ext cx="23952" cy="23952"/>
              </a:xfrm>
              <a:custGeom>
                <a:rect b="b" l="l" r="r" t="t"/>
                <a:pathLst>
                  <a:path extrusionOk="0" h="958" w="958">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77"/>
              <p:cNvSpPr/>
              <p:nvPr/>
            </p:nvSpPr>
            <p:spPr>
              <a:xfrm rot="397570">
                <a:off x="862033" y="1753953"/>
                <a:ext cx="23952" cy="23952"/>
              </a:xfrm>
              <a:custGeom>
                <a:rect b="b" l="l" r="r" t="t"/>
                <a:pathLst>
                  <a:path extrusionOk="0" h="958" w="958">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77"/>
              <p:cNvSpPr/>
              <p:nvPr/>
            </p:nvSpPr>
            <p:spPr>
              <a:xfrm rot="397570">
                <a:off x="861652" y="1732526"/>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77"/>
              <p:cNvSpPr/>
              <p:nvPr/>
            </p:nvSpPr>
            <p:spPr>
              <a:xfrm rot="397570">
                <a:off x="861261" y="1711114"/>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77"/>
              <p:cNvSpPr/>
              <p:nvPr/>
            </p:nvSpPr>
            <p:spPr>
              <a:xfrm rot="397570">
                <a:off x="861046" y="1689861"/>
                <a:ext cx="23952" cy="23927"/>
              </a:xfrm>
              <a:custGeom>
                <a:rect b="b" l="l" r="r" t="t"/>
                <a:pathLst>
                  <a:path extrusionOk="0" h="957" w="958">
                    <a:moveTo>
                      <a:pt x="844" y="0"/>
                    </a:moveTo>
                    <a:lnTo>
                      <a:pt x="1" y="114"/>
                    </a:lnTo>
                    <a:lnTo>
                      <a:pt x="108"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77"/>
              <p:cNvSpPr/>
              <p:nvPr/>
            </p:nvSpPr>
            <p:spPr>
              <a:xfrm rot="397570">
                <a:off x="860681" y="1668425"/>
                <a:ext cx="23927" cy="24102"/>
              </a:xfrm>
              <a:custGeom>
                <a:rect b="b" l="l" r="r" t="t"/>
                <a:pathLst>
                  <a:path extrusionOk="0" h="964" w="957">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77"/>
              <p:cNvSpPr/>
              <p:nvPr/>
            </p:nvSpPr>
            <p:spPr>
              <a:xfrm rot="397570">
                <a:off x="860289" y="1647164"/>
                <a:ext cx="23952" cy="23952"/>
              </a:xfrm>
              <a:custGeom>
                <a:rect b="b" l="l" r="r" t="t"/>
                <a:pathLst>
                  <a:path extrusionOk="0" h="958" w="958">
                    <a:moveTo>
                      <a:pt x="843" y="0"/>
                    </a:moveTo>
                    <a:lnTo>
                      <a:pt x="0" y="114"/>
                    </a:lnTo>
                    <a:lnTo>
                      <a:pt x="114" y="957"/>
                    </a:lnTo>
                    <a:lnTo>
                      <a:pt x="957" y="844"/>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77"/>
              <p:cNvSpPr/>
              <p:nvPr/>
            </p:nvSpPr>
            <p:spPr>
              <a:xfrm rot="397570">
                <a:off x="859899" y="1625727"/>
                <a:ext cx="23952" cy="24127"/>
              </a:xfrm>
              <a:custGeom>
                <a:rect b="b" l="l" r="r" t="t"/>
                <a:pathLst>
                  <a:path extrusionOk="0" h="965" w="958">
                    <a:moveTo>
                      <a:pt x="850" y="1"/>
                    </a:moveTo>
                    <a:lnTo>
                      <a:pt x="1" y="115"/>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77"/>
              <p:cNvSpPr/>
              <p:nvPr/>
            </p:nvSpPr>
            <p:spPr>
              <a:xfrm rot="397570">
                <a:off x="859509" y="1604474"/>
                <a:ext cx="24127" cy="23952"/>
              </a:xfrm>
              <a:custGeom>
                <a:rect b="b" l="l" r="r" t="t"/>
                <a:pathLst>
                  <a:path extrusionOk="0" h="958" w="965">
                    <a:moveTo>
                      <a:pt x="851" y="1"/>
                    </a:moveTo>
                    <a:lnTo>
                      <a:pt x="1" y="115"/>
                    </a:lnTo>
                    <a:lnTo>
                      <a:pt x="115" y="958"/>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77"/>
              <p:cNvSpPr/>
              <p:nvPr/>
            </p:nvSpPr>
            <p:spPr>
              <a:xfrm rot="397570">
                <a:off x="840995" y="1775605"/>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77"/>
              <p:cNvSpPr/>
              <p:nvPr/>
            </p:nvSpPr>
            <p:spPr>
              <a:xfrm rot="397570">
                <a:off x="840780" y="1754179"/>
                <a:ext cx="23952" cy="24127"/>
              </a:xfrm>
              <a:custGeom>
                <a:rect b="b" l="l" r="r" t="t"/>
                <a:pathLst>
                  <a:path extrusionOk="0" h="965" w="958">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77"/>
              <p:cNvSpPr/>
              <p:nvPr/>
            </p:nvSpPr>
            <p:spPr>
              <a:xfrm rot="397570">
                <a:off x="840390" y="1732916"/>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77"/>
              <p:cNvSpPr/>
              <p:nvPr/>
            </p:nvSpPr>
            <p:spPr>
              <a:xfrm rot="397570">
                <a:off x="840000" y="1711479"/>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77"/>
              <p:cNvSpPr/>
              <p:nvPr/>
            </p:nvSpPr>
            <p:spPr>
              <a:xfrm rot="397570">
                <a:off x="839635" y="1690218"/>
                <a:ext cx="23927" cy="23952"/>
              </a:xfrm>
              <a:custGeom>
                <a:rect b="b" l="l" r="r" t="t"/>
                <a:pathLst>
                  <a:path extrusionOk="0" h="958" w="957">
                    <a:moveTo>
                      <a:pt x="850" y="1"/>
                    </a:moveTo>
                    <a:lnTo>
                      <a:pt x="0"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77"/>
              <p:cNvSpPr/>
              <p:nvPr/>
            </p:nvSpPr>
            <p:spPr>
              <a:xfrm rot="397570">
                <a:off x="839243" y="1668815"/>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77"/>
              <p:cNvSpPr/>
              <p:nvPr/>
            </p:nvSpPr>
            <p:spPr>
              <a:xfrm rot="397570">
                <a:off x="838853" y="1647554"/>
                <a:ext cx="24127" cy="23927"/>
              </a:xfrm>
              <a:custGeom>
                <a:rect b="b" l="l" r="r" t="t"/>
                <a:pathLst>
                  <a:path extrusionOk="0" h="957"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77"/>
              <p:cNvSpPr/>
              <p:nvPr/>
            </p:nvSpPr>
            <p:spPr>
              <a:xfrm rot="397570">
                <a:off x="838638" y="1626127"/>
                <a:ext cx="23952" cy="24102"/>
              </a:xfrm>
              <a:custGeom>
                <a:rect b="b" l="l" r="r" t="t"/>
                <a:pathLst>
                  <a:path extrusionOk="0" h="964" w="958">
                    <a:moveTo>
                      <a:pt x="844" y="1"/>
                    </a:moveTo>
                    <a:lnTo>
                      <a:pt x="1" y="114"/>
                    </a:lnTo>
                    <a:lnTo>
                      <a:pt x="108"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77"/>
              <p:cNvSpPr/>
              <p:nvPr/>
            </p:nvSpPr>
            <p:spPr>
              <a:xfrm rot="397570">
                <a:off x="838247" y="1604864"/>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77"/>
              <p:cNvSpPr/>
              <p:nvPr/>
            </p:nvSpPr>
            <p:spPr>
              <a:xfrm rot="397570">
                <a:off x="837882" y="158342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77"/>
              <p:cNvSpPr/>
              <p:nvPr/>
            </p:nvSpPr>
            <p:spPr>
              <a:xfrm rot="397570">
                <a:off x="820124" y="1797257"/>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77"/>
              <p:cNvSpPr/>
              <p:nvPr/>
            </p:nvSpPr>
            <p:spPr>
              <a:xfrm rot="397570">
                <a:off x="819734" y="1775996"/>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77"/>
              <p:cNvSpPr/>
              <p:nvPr/>
            </p:nvSpPr>
            <p:spPr>
              <a:xfrm rot="397570">
                <a:off x="819344" y="1754558"/>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77"/>
              <p:cNvSpPr/>
              <p:nvPr/>
            </p:nvSpPr>
            <p:spPr>
              <a:xfrm rot="397570">
                <a:off x="818953" y="1733306"/>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77"/>
              <p:cNvSpPr/>
              <p:nvPr/>
            </p:nvSpPr>
            <p:spPr>
              <a:xfrm rot="397570">
                <a:off x="818588" y="1711870"/>
                <a:ext cx="24102" cy="24127"/>
              </a:xfrm>
              <a:custGeom>
                <a:rect b="b" l="l" r="r" t="t"/>
                <a:pathLst>
                  <a:path extrusionOk="0" h="965" w="964">
                    <a:moveTo>
                      <a:pt x="850" y="1"/>
                    </a:moveTo>
                    <a:lnTo>
                      <a:pt x="0"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77"/>
              <p:cNvSpPr/>
              <p:nvPr/>
            </p:nvSpPr>
            <p:spPr>
              <a:xfrm rot="397570">
                <a:off x="818372" y="1690618"/>
                <a:ext cx="23927" cy="23952"/>
              </a:xfrm>
              <a:custGeom>
                <a:rect b="b" l="l" r="r" t="t"/>
                <a:pathLst>
                  <a:path extrusionOk="0" h="958" w="957">
                    <a:moveTo>
                      <a:pt x="843" y="1"/>
                    </a:moveTo>
                    <a:lnTo>
                      <a:pt x="0" y="108"/>
                    </a:lnTo>
                    <a:lnTo>
                      <a:pt x="107"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77"/>
              <p:cNvSpPr/>
              <p:nvPr/>
            </p:nvSpPr>
            <p:spPr>
              <a:xfrm rot="397570">
                <a:off x="817992" y="1669182"/>
                <a:ext cx="23952" cy="23952"/>
              </a:xfrm>
              <a:custGeom>
                <a:rect b="b" l="l" r="r" t="t"/>
                <a:pathLst>
                  <a:path extrusionOk="0" h="958" w="958">
                    <a:moveTo>
                      <a:pt x="843" y="1"/>
                    </a:moveTo>
                    <a:lnTo>
                      <a:pt x="0" y="115"/>
                    </a:lnTo>
                    <a:lnTo>
                      <a:pt x="114" y="958"/>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77"/>
              <p:cNvSpPr/>
              <p:nvPr/>
            </p:nvSpPr>
            <p:spPr>
              <a:xfrm rot="397570">
                <a:off x="817592" y="1647919"/>
                <a:ext cx="23952" cy="23952"/>
              </a:xfrm>
              <a:custGeom>
                <a:rect b="b" l="l" r="r" t="t"/>
                <a:pathLst>
                  <a:path extrusionOk="0" h="958" w="958">
                    <a:moveTo>
                      <a:pt x="844" y="1"/>
                    </a:moveTo>
                    <a:lnTo>
                      <a:pt x="1" y="108"/>
                    </a:lnTo>
                    <a:lnTo>
                      <a:pt x="114"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77"/>
              <p:cNvSpPr/>
              <p:nvPr/>
            </p:nvSpPr>
            <p:spPr>
              <a:xfrm rot="397570">
                <a:off x="817210" y="1626507"/>
                <a:ext cx="23952" cy="23952"/>
              </a:xfrm>
              <a:custGeom>
                <a:rect b="b" l="l" r="r" t="t"/>
                <a:pathLst>
                  <a:path extrusionOk="0" h="958" w="958">
                    <a:moveTo>
                      <a:pt x="851" y="0"/>
                    </a:moveTo>
                    <a:lnTo>
                      <a:pt x="1" y="114"/>
                    </a:lnTo>
                    <a:lnTo>
                      <a:pt x="115" y="957"/>
                    </a:lnTo>
                    <a:lnTo>
                      <a:pt x="958"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77"/>
              <p:cNvSpPr/>
              <p:nvPr/>
            </p:nvSpPr>
            <p:spPr>
              <a:xfrm rot="397570">
                <a:off x="816835" y="1605255"/>
                <a:ext cx="24102" cy="23927"/>
              </a:xfrm>
              <a:custGeom>
                <a:rect b="b" l="l" r="r" t="t"/>
                <a:pathLst>
                  <a:path extrusionOk="0" h="957"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77"/>
              <p:cNvSpPr/>
              <p:nvPr/>
            </p:nvSpPr>
            <p:spPr>
              <a:xfrm rot="397570">
                <a:off x="816454" y="158381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77"/>
              <p:cNvSpPr/>
              <p:nvPr/>
            </p:nvSpPr>
            <p:spPr>
              <a:xfrm rot="397570">
                <a:off x="799079" y="1819049"/>
                <a:ext cx="23927" cy="23952"/>
              </a:xfrm>
              <a:custGeom>
                <a:rect b="b" l="l" r="r" t="t"/>
                <a:pathLst>
                  <a:path extrusionOk="0" h="958" w="957">
                    <a:moveTo>
                      <a:pt x="850" y="1"/>
                    </a:moveTo>
                    <a:lnTo>
                      <a:pt x="0" y="108"/>
                    </a:lnTo>
                    <a:lnTo>
                      <a:pt x="114" y="957"/>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77"/>
              <p:cNvSpPr/>
              <p:nvPr/>
            </p:nvSpPr>
            <p:spPr>
              <a:xfrm rot="397570">
                <a:off x="798698" y="1797622"/>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77"/>
              <p:cNvSpPr/>
              <p:nvPr/>
            </p:nvSpPr>
            <p:spPr>
              <a:xfrm rot="397570">
                <a:off x="798298" y="1776361"/>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77"/>
              <p:cNvSpPr/>
              <p:nvPr/>
            </p:nvSpPr>
            <p:spPr>
              <a:xfrm rot="397570">
                <a:off x="798091" y="1754959"/>
                <a:ext cx="23952" cy="23927"/>
              </a:xfrm>
              <a:custGeom>
                <a:rect b="b" l="l" r="r" t="t"/>
                <a:pathLst>
                  <a:path extrusionOk="0" h="957" w="958">
                    <a:moveTo>
                      <a:pt x="844" y="0"/>
                    </a:moveTo>
                    <a:lnTo>
                      <a:pt x="1" y="114"/>
                    </a:lnTo>
                    <a:lnTo>
                      <a:pt x="108"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77"/>
              <p:cNvSpPr/>
              <p:nvPr/>
            </p:nvSpPr>
            <p:spPr>
              <a:xfrm rot="397570">
                <a:off x="797691" y="1733696"/>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77"/>
              <p:cNvSpPr/>
              <p:nvPr/>
            </p:nvSpPr>
            <p:spPr>
              <a:xfrm rot="397570">
                <a:off x="797335" y="1712260"/>
                <a:ext cx="23927" cy="23952"/>
              </a:xfrm>
              <a:custGeom>
                <a:rect b="b" l="l" r="r" t="t"/>
                <a:pathLst>
                  <a:path extrusionOk="0" h="958"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77"/>
              <p:cNvSpPr/>
              <p:nvPr/>
            </p:nvSpPr>
            <p:spPr>
              <a:xfrm rot="397570">
                <a:off x="796945" y="1690824"/>
                <a:ext cx="23952" cy="24127"/>
              </a:xfrm>
              <a:custGeom>
                <a:rect b="b" l="l" r="r" t="t"/>
                <a:pathLst>
                  <a:path extrusionOk="0" h="965" w="958">
                    <a:moveTo>
                      <a:pt x="850" y="1"/>
                    </a:moveTo>
                    <a:lnTo>
                      <a:pt x="0" y="114"/>
                    </a:lnTo>
                    <a:lnTo>
                      <a:pt x="114" y="964"/>
                    </a:lnTo>
                    <a:lnTo>
                      <a:pt x="957"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77"/>
              <p:cNvSpPr/>
              <p:nvPr/>
            </p:nvSpPr>
            <p:spPr>
              <a:xfrm rot="397570">
                <a:off x="796555" y="1669572"/>
                <a:ext cx="24127" cy="23952"/>
              </a:xfrm>
              <a:custGeom>
                <a:rect b="b" l="l" r="r" t="t"/>
                <a:pathLst>
                  <a:path extrusionOk="0" h="958" w="965">
                    <a:moveTo>
                      <a:pt x="850" y="1"/>
                    </a:moveTo>
                    <a:lnTo>
                      <a:pt x="1"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77"/>
              <p:cNvSpPr/>
              <p:nvPr/>
            </p:nvSpPr>
            <p:spPr>
              <a:xfrm rot="397570">
                <a:off x="796163" y="1648159"/>
                <a:ext cx="24127" cy="24102"/>
              </a:xfrm>
              <a:custGeom>
                <a:rect b="b" l="l" r="r" t="t"/>
                <a:pathLst>
                  <a:path extrusionOk="0" h="964" w="965">
                    <a:moveTo>
                      <a:pt x="851" y="0"/>
                    </a:moveTo>
                    <a:lnTo>
                      <a:pt x="1" y="114"/>
                    </a:lnTo>
                    <a:lnTo>
                      <a:pt x="115" y="963"/>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77"/>
              <p:cNvSpPr/>
              <p:nvPr/>
            </p:nvSpPr>
            <p:spPr>
              <a:xfrm rot="397570">
                <a:off x="795798" y="162689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77"/>
              <p:cNvSpPr/>
              <p:nvPr/>
            </p:nvSpPr>
            <p:spPr>
              <a:xfrm rot="397570">
                <a:off x="795583" y="1605471"/>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77"/>
              <p:cNvSpPr/>
              <p:nvPr/>
            </p:nvSpPr>
            <p:spPr>
              <a:xfrm rot="397570">
                <a:off x="795192" y="1584210"/>
                <a:ext cx="23952" cy="23952"/>
              </a:xfrm>
              <a:custGeom>
                <a:rect b="b" l="l" r="r" t="t"/>
                <a:pathLst>
                  <a:path extrusionOk="0" h="958"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77"/>
              <p:cNvSpPr/>
              <p:nvPr/>
            </p:nvSpPr>
            <p:spPr>
              <a:xfrm rot="397570">
                <a:off x="778041" y="1840702"/>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77"/>
              <p:cNvSpPr/>
              <p:nvPr/>
            </p:nvSpPr>
            <p:spPr>
              <a:xfrm rot="397570">
                <a:off x="777826" y="1819275"/>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77"/>
              <p:cNvSpPr/>
              <p:nvPr/>
            </p:nvSpPr>
            <p:spPr>
              <a:xfrm rot="397570">
                <a:off x="777436" y="1798014"/>
                <a:ext cx="23952" cy="23952"/>
              </a:xfrm>
              <a:custGeom>
                <a:rect b="b" l="l" r="r" t="t"/>
                <a:pathLst>
                  <a:path extrusionOk="0" h="958" w="958">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77"/>
              <p:cNvSpPr/>
              <p:nvPr/>
            </p:nvSpPr>
            <p:spPr>
              <a:xfrm rot="397570">
                <a:off x="777046" y="1776576"/>
                <a:ext cx="23952" cy="24127"/>
              </a:xfrm>
              <a:custGeom>
                <a:rect b="b" l="l" r="r" t="t"/>
                <a:pathLst>
                  <a:path extrusionOk="0" h="965" w="958">
                    <a:moveTo>
                      <a:pt x="844" y="1"/>
                    </a:moveTo>
                    <a:lnTo>
                      <a:pt x="1" y="115"/>
                    </a:lnTo>
                    <a:lnTo>
                      <a:pt x="114" y="964"/>
                    </a:lnTo>
                    <a:lnTo>
                      <a:pt x="957"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77"/>
              <p:cNvSpPr/>
              <p:nvPr/>
            </p:nvSpPr>
            <p:spPr>
              <a:xfrm rot="397570">
                <a:off x="776656" y="1755314"/>
                <a:ext cx="23952" cy="23952"/>
              </a:xfrm>
              <a:custGeom>
                <a:rect b="b" l="l" r="r" t="t"/>
                <a:pathLst>
                  <a:path extrusionOk="0" h="958" w="958">
                    <a:moveTo>
                      <a:pt x="851" y="1"/>
                    </a:moveTo>
                    <a:lnTo>
                      <a:pt x="1" y="115"/>
                    </a:lnTo>
                    <a:lnTo>
                      <a:pt x="115" y="958"/>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77"/>
              <p:cNvSpPr/>
              <p:nvPr/>
            </p:nvSpPr>
            <p:spPr>
              <a:xfrm rot="397570">
                <a:off x="776289" y="1733913"/>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77"/>
              <p:cNvSpPr/>
              <p:nvPr/>
            </p:nvSpPr>
            <p:spPr>
              <a:xfrm rot="397570">
                <a:off x="775899" y="1712650"/>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77"/>
              <p:cNvSpPr/>
              <p:nvPr/>
            </p:nvSpPr>
            <p:spPr>
              <a:xfrm rot="397570">
                <a:off x="775684" y="1691224"/>
                <a:ext cx="23952" cy="24102"/>
              </a:xfrm>
              <a:custGeom>
                <a:rect b="b" l="l" r="r" t="t"/>
                <a:pathLst>
                  <a:path extrusionOk="0" h="964" w="958">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77"/>
              <p:cNvSpPr/>
              <p:nvPr/>
            </p:nvSpPr>
            <p:spPr>
              <a:xfrm rot="397570">
                <a:off x="775292" y="1669962"/>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77"/>
              <p:cNvSpPr/>
              <p:nvPr/>
            </p:nvSpPr>
            <p:spPr>
              <a:xfrm rot="397570">
                <a:off x="774902" y="1648524"/>
                <a:ext cx="23952" cy="24127"/>
              </a:xfrm>
              <a:custGeom>
                <a:rect b="b" l="l" r="r" t="t"/>
                <a:pathLst>
                  <a:path extrusionOk="0" h="965" w="958">
                    <a:moveTo>
                      <a:pt x="844" y="1"/>
                    </a:moveTo>
                    <a:lnTo>
                      <a:pt x="1" y="114"/>
                    </a:lnTo>
                    <a:lnTo>
                      <a:pt x="115"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77"/>
              <p:cNvSpPr/>
              <p:nvPr/>
            </p:nvSpPr>
            <p:spPr>
              <a:xfrm rot="397570">
                <a:off x="774537" y="1627263"/>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77"/>
              <p:cNvSpPr/>
              <p:nvPr/>
            </p:nvSpPr>
            <p:spPr>
              <a:xfrm rot="397570">
                <a:off x="774146" y="1605852"/>
                <a:ext cx="23952" cy="24102"/>
              </a:xfrm>
              <a:custGeom>
                <a:rect b="b" l="l" r="r" t="t"/>
                <a:pathLst>
                  <a:path extrusionOk="0" h="964" w="958">
                    <a:moveTo>
                      <a:pt x="850" y="0"/>
                    </a:moveTo>
                    <a:lnTo>
                      <a:pt x="0" y="114"/>
                    </a:lnTo>
                    <a:lnTo>
                      <a:pt x="114" y="963"/>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77"/>
              <p:cNvSpPr/>
              <p:nvPr/>
            </p:nvSpPr>
            <p:spPr>
              <a:xfrm rot="397570">
                <a:off x="757145" y="1862353"/>
                <a:ext cx="23952" cy="24102"/>
              </a:xfrm>
              <a:custGeom>
                <a:rect b="b" l="l" r="r" t="t"/>
                <a:pathLst>
                  <a:path extrusionOk="0" h="964" w="958">
                    <a:moveTo>
                      <a:pt x="844" y="0"/>
                    </a:moveTo>
                    <a:lnTo>
                      <a:pt x="1" y="114"/>
                    </a:lnTo>
                    <a:lnTo>
                      <a:pt x="115" y="964"/>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77"/>
              <p:cNvSpPr/>
              <p:nvPr/>
            </p:nvSpPr>
            <p:spPr>
              <a:xfrm rot="397570">
                <a:off x="756780" y="1841092"/>
                <a:ext cx="23927" cy="23927"/>
              </a:xfrm>
              <a:custGeom>
                <a:rect b="b" l="l" r="r" t="t"/>
                <a:pathLst>
                  <a:path extrusionOk="0" h="957" w="957">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77"/>
              <p:cNvSpPr/>
              <p:nvPr/>
            </p:nvSpPr>
            <p:spPr>
              <a:xfrm rot="397570">
                <a:off x="756390" y="1819656"/>
                <a:ext cx="23952" cy="24102"/>
              </a:xfrm>
              <a:custGeom>
                <a:rect b="b" l="l" r="r" t="t"/>
                <a:pathLst>
                  <a:path extrusionOk="0" h="964" w="958">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77"/>
              <p:cNvSpPr/>
              <p:nvPr/>
            </p:nvSpPr>
            <p:spPr>
              <a:xfrm rot="397570">
                <a:off x="755998" y="1798404"/>
                <a:ext cx="24127" cy="23952"/>
              </a:xfrm>
              <a:custGeom>
                <a:rect b="b" l="l" r="r" t="t"/>
                <a:pathLst>
                  <a:path extrusionOk="0" h="958" w="965">
                    <a:moveTo>
                      <a:pt x="850" y="0"/>
                    </a:moveTo>
                    <a:lnTo>
                      <a:pt x="1"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77"/>
              <p:cNvSpPr/>
              <p:nvPr/>
            </p:nvSpPr>
            <p:spPr>
              <a:xfrm rot="397570">
                <a:off x="755608" y="1776966"/>
                <a:ext cx="24127" cy="24127"/>
              </a:xfrm>
              <a:custGeom>
                <a:rect b="b" l="l" r="r" t="t"/>
                <a:pathLst>
                  <a:path extrusionOk="0" h="965" w="965">
                    <a:moveTo>
                      <a:pt x="851" y="1"/>
                    </a:moveTo>
                    <a:lnTo>
                      <a:pt x="1" y="114"/>
                    </a:lnTo>
                    <a:lnTo>
                      <a:pt x="115" y="964"/>
                    </a:lnTo>
                    <a:lnTo>
                      <a:pt x="964"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77"/>
              <p:cNvSpPr/>
              <p:nvPr/>
            </p:nvSpPr>
            <p:spPr>
              <a:xfrm rot="397570">
                <a:off x="755393" y="1755714"/>
                <a:ext cx="23952" cy="23952"/>
              </a:xfrm>
              <a:custGeom>
                <a:rect b="b" l="l" r="r" t="t"/>
                <a:pathLst>
                  <a:path extrusionOk="0" h="958" w="958">
                    <a:moveTo>
                      <a:pt x="844" y="1"/>
                    </a:moveTo>
                    <a:lnTo>
                      <a:pt x="1" y="114"/>
                    </a:lnTo>
                    <a:lnTo>
                      <a:pt x="108"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77"/>
              <p:cNvSpPr/>
              <p:nvPr/>
            </p:nvSpPr>
            <p:spPr>
              <a:xfrm rot="397570">
                <a:off x="755028" y="1734278"/>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77"/>
              <p:cNvSpPr/>
              <p:nvPr/>
            </p:nvSpPr>
            <p:spPr>
              <a:xfrm rot="397570">
                <a:off x="754638" y="1713017"/>
                <a:ext cx="23952" cy="23952"/>
              </a:xfrm>
              <a:custGeom>
                <a:rect b="b" l="l" r="r" t="t"/>
                <a:pathLst>
                  <a:path extrusionOk="0" h="958" w="958">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77"/>
              <p:cNvSpPr/>
              <p:nvPr/>
            </p:nvSpPr>
            <p:spPr>
              <a:xfrm rot="397570">
                <a:off x="754247" y="1691604"/>
                <a:ext cx="23952" cy="24102"/>
              </a:xfrm>
              <a:custGeom>
                <a:rect b="b" l="l" r="r" t="t"/>
                <a:pathLst>
                  <a:path extrusionOk="0" h="964" w="958">
                    <a:moveTo>
                      <a:pt x="850" y="0"/>
                    </a:moveTo>
                    <a:lnTo>
                      <a:pt x="1"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77"/>
              <p:cNvSpPr/>
              <p:nvPr/>
            </p:nvSpPr>
            <p:spPr>
              <a:xfrm rot="397570">
                <a:off x="753856" y="1670352"/>
                <a:ext cx="24127" cy="23927"/>
              </a:xfrm>
              <a:custGeom>
                <a:rect b="b" l="l" r="r" t="t"/>
                <a:pathLst>
                  <a:path extrusionOk="0" h="957"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77"/>
              <p:cNvSpPr/>
              <p:nvPr/>
            </p:nvSpPr>
            <p:spPr>
              <a:xfrm rot="397570">
                <a:off x="753491" y="164891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77"/>
              <p:cNvSpPr/>
              <p:nvPr/>
            </p:nvSpPr>
            <p:spPr>
              <a:xfrm rot="397570">
                <a:off x="753100" y="1627653"/>
                <a:ext cx="24102" cy="23952"/>
              </a:xfrm>
              <a:custGeom>
                <a:rect b="b" l="l" r="r" t="t"/>
                <a:pathLst>
                  <a:path extrusionOk="0" h="958" w="964">
                    <a:moveTo>
                      <a:pt x="850" y="0"/>
                    </a:moveTo>
                    <a:lnTo>
                      <a:pt x="0" y="108"/>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77"/>
              <p:cNvSpPr/>
              <p:nvPr/>
            </p:nvSpPr>
            <p:spPr>
              <a:xfrm rot="397570">
                <a:off x="736099" y="1884146"/>
                <a:ext cx="23952" cy="23952"/>
              </a:xfrm>
              <a:custGeom>
                <a:rect b="b" l="l" r="r" t="t"/>
                <a:pathLst>
                  <a:path extrusionOk="0" h="958" w="958">
                    <a:moveTo>
                      <a:pt x="851" y="1"/>
                    </a:moveTo>
                    <a:lnTo>
                      <a:pt x="1" y="108"/>
                    </a:lnTo>
                    <a:lnTo>
                      <a:pt x="115" y="957"/>
                    </a:lnTo>
                    <a:lnTo>
                      <a:pt x="958"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77"/>
              <p:cNvSpPr/>
              <p:nvPr/>
            </p:nvSpPr>
            <p:spPr>
              <a:xfrm rot="397570">
                <a:off x="735744" y="1862720"/>
                <a:ext cx="24102" cy="23952"/>
              </a:xfrm>
              <a:custGeom>
                <a:rect b="b" l="l" r="r" t="t"/>
                <a:pathLst>
                  <a:path extrusionOk="0" h="958" w="964">
                    <a:moveTo>
                      <a:pt x="850" y="1"/>
                    </a:moveTo>
                    <a:lnTo>
                      <a:pt x="0"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77"/>
              <p:cNvSpPr/>
              <p:nvPr/>
            </p:nvSpPr>
            <p:spPr>
              <a:xfrm rot="397570">
                <a:off x="735344" y="1841457"/>
                <a:ext cx="24102" cy="23952"/>
              </a:xfrm>
              <a:custGeom>
                <a:rect b="b" l="l" r="r" t="t"/>
                <a:pathLst>
                  <a:path extrusionOk="0" h="958" w="964">
                    <a:moveTo>
                      <a:pt x="850" y="1"/>
                    </a:moveTo>
                    <a:lnTo>
                      <a:pt x="0"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77"/>
              <p:cNvSpPr/>
              <p:nvPr/>
            </p:nvSpPr>
            <p:spPr>
              <a:xfrm rot="397570">
                <a:off x="735137" y="1820057"/>
                <a:ext cx="23952" cy="23927"/>
              </a:xfrm>
              <a:custGeom>
                <a:rect b="b" l="l" r="r" t="t"/>
                <a:pathLst>
                  <a:path extrusionOk="0" h="957" w="958">
                    <a:moveTo>
                      <a:pt x="843" y="0"/>
                    </a:moveTo>
                    <a:lnTo>
                      <a:pt x="0" y="114"/>
                    </a:lnTo>
                    <a:lnTo>
                      <a:pt x="107"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77"/>
              <p:cNvSpPr/>
              <p:nvPr/>
            </p:nvSpPr>
            <p:spPr>
              <a:xfrm rot="397570">
                <a:off x="734737" y="1798794"/>
                <a:ext cx="23952" cy="23927"/>
              </a:xfrm>
              <a:custGeom>
                <a:rect b="b" l="l" r="r" t="t"/>
                <a:pathLst>
                  <a:path extrusionOk="0" h="957" w="958">
                    <a:moveTo>
                      <a:pt x="844" y="0"/>
                    </a:moveTo>
                    <a:lnTo>
                      <a:pt x="1" y="107"/>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77"/>
              <p:cNvSpPr/>
              <p:nvPr/>
            </p:nvSpPr>
            <p:spPr>
              <a:xfrm rot="397570">
                <a:off x="734356" y="1777357"/>
                <a:ext cx="23952" cy="23952"/>
              </a:xfrm>
              <a:custGeom>
                <a:rect b="b" l="l" r="r" t="t"/>
                <a:pathLst>
                  <a:path extrusionOk="0" h="958"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77"/>
              <p:cNvSpPr/>
              <p:nvPr/>
            </p:nvSpPr>
            <p:spPr>
              <a:xfrm rot="397570">
                <a:off x="733981" y="1756095"/>
                <a:ext cx="23927" cy="23952"/>
              </a:xfrm>
              <a:custGeom>
                <a:rect b="b" l="l" r="r" t="t"/>
                <a:pathLst>
                  <a:path extrusionOk="0" h="958" w="957">
                    <a:moveTo>
                      <a:pt x="850" y="0"/>
                    </a:moveTo>
                    <a:lnTo>
                      <a:pt x="0"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77"/>
              <p:cNvSpPr/>
              <p:nvPr/>
            </p:nvSpPr>
            <p:spPr>
              <a:xfrm rot="397570">
                <a:off x="733601" y="1734668"/>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77"/>
              <p:cNvSpPr/>
              <p:nvPr/>
            </p:nvSpPr>
            <p:spPr>
              <a:xfrm rot="397570">
                <a:off x="733201" y="1713407"/>
                <a:ext cx="24127" cy="23952"/>
              </a:xfrm>
              <a:custGeom>
                <a:rect b="b" l="l" r="r" t="t"/>
                <a:pathLst>
                  <a:path extrusionOk="0" h="958" w="965">
                    <a:moveTo>
                      <a:pt x="850" y="1"/>
                    </a:moveTo>
                    <a:lnTo>
                      <a:pt x="1"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77"/>
              <p:cNvSpPr/>
              <p:nvPr/>
            </p:nvSpPr>
            <p:spPr>
              <a:xfrm rot="397570">
                <a:off x="732821" y="1691970"/>
                <a:ext cx="24127" cy="23952"/>
              </a:xfrm>
              <a:custGeom>
                <a:rect b="b" l="l" r="r" t="t"/>
                <a:pathLst>
                  <a:path extrusionOk="0" h="958" w="965">
                    <a:moveTo>
                      <a:pt x="851" y="1"/>
                    </a:moveTo>
                    <a:lnTo>
                      <a:pt x="1" y="115"/>
                    </a:lnTo>
                    <a:lnTo>
                      <a:pt x="115" y="958"/>
                    </a:lnTo>
                    <a:lnTo>
                      <a:pt x="964"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77"/>
              <p:cNvSpPr/>
              <p:nvPr/>
            </p:nvSpPr>
            <p:spPr>
              <a:xfrm rot="397570">
                <a:off x="732595" y="1670717"/>
                <a:ext cx="23952" cy="23952"/>
              </a:xfrm>
              <a:custGeom>
                <a:rect b="b" l="l" r="r" t="t"/>
                <a:pathLst>
                  <a:path extrusionOk="0" h="958" w="958">
                    <a:moveTo>
                      <a:pt x="844" y="1"/>
                    </a:moveTo>
                    <a:lnTo>
                      <a:pt x="1" y="108"/>
                    </a:lnTo>
                    <a:lnTo>
                      <a:pt x="108"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77"/>
              <p:cNvSpPr/>
              <p:nvPr/>
            </p:nvSpPr>
            <p:spPr>
              <a:xfrm rot="397570">
                <a:off x="732239" y="1649306"/>
                <a:ext cx="23927" cy="23927"/>
              </a:xfrm>
              <a:custGeom>
                <a:rect b="b" l="l" r="r" t="t"/>
                <a:pathLst>
                  <a:path extrusionOk="0" h="957" w="957">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77"/>
              <p:cNvSpPr/>
              <p:nvPr/>
            </p:nvSpPr>
            <p:spPr>
              <a:xfrm rot="397570">
                <a:off x="715062" y="1905799"/>
                <a:ext cx="24127" cy="23952"/>
              </a:xfrm>
              <a:custGeom>
                <a:rect b="b" l="l" r="r" t="t"/>
                <a:pathLst>
                  <a:path extrusionOk="0" h="958"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77"/>
              <p:cNvSpPr/>
              <p:nvPr/>
            </p:nvSpPr>
            <p:spPr>
              <a:xfrm rot="397570">
                <a:off x="714846" y="1884371"/>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77"/>
              <p:cNvSpPr/>
              <p:nvPr/>
            </p:nvSpPr>
            <p:spPr>
              <a:xfrm rot="397570">
                <a:off x="714482" y="1863110"/>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77"/>
              <p:cNvSpPr/>
              <p:nvPr/>
            </p:nvSpPr>
            <p:spPr>
              <a:xfrm rot="397570">
                <a:off x="714092" y="1841674"/>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77"/>
              <p:cNvSpPr/>
              <p:nvPr/>
            </p:nvSpPr>
            <p:spPr>
              <a:xfrm rot="397570">
                <a:off x="713702" y="1820412"/>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77"/>
              <p:cNvSpPr/>
              <p:nvPr/>
            </p:nvSpPr>
            <p:spPr>
              <a:xfrm rot="397570">
                <a:off x="713310" y="1799009"/>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77"/>
              <p:cNvSpPr/>
              <p:nvPr/>
            </p:nvSpPr>
            <p:spPr>
              <a:xfrm rot="397570">
                <a:off x="712945" y="1777748"/>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77"/>
              <p:cNvSpPr/>
              <p:nvPr/>
            </p:nvSpPr>
            <p:spPr>
              <a:xfrm rot="397570">
                <a:off x="712555" y="1756311"/>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77"/>
              <p:cNvSpPr/>
              <p:nvPr/>
            </p:nvSpPr>
            <p:spPr>
              <a:xfrm rot="397570">
                <a:off x="712338" y="1735060"/>
                <a:ext cx="23952" cy="23952"/>
              </a:xfrm>
              <a:custGeom>
                <a:rect b="b" l="l" r="r" t="t"/>
                <a:pathLst>
                  <a:path extrusionOk="0" h="958"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77"/>
              <p:cNvSpPr/>
              <p:nvPr/>
            </p:nvSpPr>
            <p:spPr>
              <a:xfrm rot="397570">
                <a:off x="711948" y="1713622"/>
                <a:ext cx="23952" cy="24127"/>
              </a:xfrm>
              <a:custGeom>
                <a:rect b="b" l="l" r="r" t="t"/>
                <a:pathLst>
                  <a:path extrusionOk="0" h="965"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77"/>
              <p:cNvSpPr/>
              <p:nvPr/>
            </p:nvSpPr>
            <p:spPr>
              <a:xfrm rot="397570">
                <a:off x="711558" y="1692360"/>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77"/>
              <p:cNvSpPr/>
              <p:nvPr/>
            </p:nvSpPr>
            <p:spPr>
              <a:xfrm rot="397570">
                <a:off x="711193" y="1670924"/>
                <a:ext cx="23927" cy="24127"/>
              </a:xfrm>
              <a:custGeom>
                <a:rect b="b" l="l" r="r" t="t"/>
                <a:pathLst>
                  <a:path extrusionOk="0" h="965" w="957">
                    <a:moveTo>
                      <a:pt x="850" y="1"/>
                    </a:moveTo>
                    <a:lnTo>
                      <a:pt x="0" y="115"/>
                    </a:lnTo>
                    <a:lnTo>
                      <a:pt x="114" y="964"/>
                    </a:lnTo>
                    <a:lnTo>
                      <a:pt x="957"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77"/>
              <p:cNvSpPr/>
              <p:nvPr/>
            </p:nvSpPr>
            <p:spPr>
              <a:xfrm rot="397570">
                <a:off x="693801" y="1906188"/>
                <a:ext cx="23952" cy="23927"/>
              </a:xfrm>
              <a:custGeom>
                <a:rect b="b" l="l" r="r" t="t"/>
                <a:pathLst>
                  <a:path extrusionOk="0" h="957" w="958">
                    <a:moveTo>
                      <a:pt x="844" y="0"/>
                    </a:moveTo>
                    <a:lnTo>
                      <a:pt x="1" y="114"/>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77"/>
              <p:cNvSpPr/>
              <p:nvPr/>
            </p:nvSpPr>
            <p:spPr>
              <a:xfrm rot="397570">
                <a:off x="693436" y="1884752"/>
                <a:ext cx="23927" cy="24102"/>
              </a:xfrm>
              <a:custGeom>
                <a:rect b="b" l="l" r="r" t="t"/>
                <a:pathLst>
                  <a:path extrusionOk="0" h="964" w="957">
                    <a:moveTo>
                      <a:pt x="850" y="0"/>
                    </a:moveTo>
                    <a:lnTo>
                      <a:pt x="0" y="114"/>
                    </a:lnTo>
                    <a:lnTo>
                      <a:pt x="114" y="964"/>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77"/>
              <p:cNvSpPr/>
              <p:nvPr/>
            </p:nvSpPr>
            <p:spPr>
              <a:xfrm rot="397570">
                <a:off x="693044" y="1863500"/>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77"/>
              <p:cNvSpPr/>
              <p:nvPr/>
            </p:nvSpPr>
            <p:spPr>
              <a:xfrm rot="397570">
                <a:off x="692654" y="1842064"/>
                <a:ext cx="24127" cy="24127"/>
              </a:xfrm>
              <a:custGeom>
                <a:rect b="b" l="l" r="r" t="t"/>
                <a:pathLst>
                  <a:path extrusionOk="0" h="965" w="965">
                    <a:moveTo>
                      <a:pt x="850" y="1"/>
                    </a:moveTo>
                    <a:lnTo>
                      <a:pt x="1" y="114"/>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77"/>
              <p:cNvSpPr/>
              <p:nvPr/>
            </p:nvSpPr>
            <p:spPr>
              <a:xfrm rot="397570">
                <a:off x="692264" y="1820801"/>
                <a:ext cx="24127" cy="23952"/>
              </a:xfrm>
              <a:custGeom>
                <a:rect b="b" l="l" r="r" t="t"/>
                <a:pathLst>
                  <a:path extrusionOk="0" h="958" w="965">
                    <a:moveTo>
                      <a:pt x="851" y="1"/>
                    </a:moveTo>
                    <a:lnTo>
                      <a:pt x="1" y="114"/>
                    </a:lnTo>
                    <a:lnTo>
                      <a:pt x="115" y="957"/>
                    </a:lnTo>
                    <a:lnTo>
                      <a:pt x="964" y="844"/>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77"/>
              <p:cNvSpPr/>
              <p:nvPr/>
            </p:nvSpPr>
            <p:spPr>
              <a:xfrm rot="397570">
                <a:off x="692049" y="1799374"/>
                <a:ext cx="23952" cy="24127"/>
              </a:xfrm>
              <a:custGeom>
                <a:rect b="b" l="l" r="r" t="t"/>
                <a:pathLst>
                  <a:path extrusionOk="0" h="965" w="958">
                    <a:moveTo>
                      <a:pt x="844" y="1"/>
                    </a:moveTo>
                    <a:lnTo>
                      <a:pt x="1" y="115"/>
                    </a:lnTo>
                    <a:lnTo>
                      <a:pt x="115" y="964"/>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77"/>
              <p:cNvSpPr/>
              <p:nvPr/>
            </p:nvSpPr>
            <p:spPr>
              <a:xfrm rot="397570">
                <a:off x="691684" y="1778113"/>
                <a:ext cx="23927" cy="23952"/>
              </a:xfrm>
              <a:custGeom>
                <a:rect b="b" l="l" r="r" t="t"/>
                <a:pathLst>
                  <a:path extrusionOk="0" h="958" w="957">
                    <a:moveTo>
                      <a:pt x="843" y="1"/>
                    </a:moveTo>
                    <a:lnTo>
                      <a:pt x="0" y="115"/>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77"/>
              <p:cNvSpPr/>
              <p:nvPr/>
            </p:nvSpPr>
            <p:spPr>
              <a:xfrm rot="397570">
                <a:off x="691292" y="1756702"/>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77"/>
              <p:cNvSpPr/>
              <p:nvPr/>
            </p:nvSpPr>
            <p:spPr>
              <a:xfrm rot="397570">
                <a:off x="690903" y="1735439"/>
                <a:ext cx="23952" cy="23927"/>
              </a:xfrm>
              <a:custGeom>
                <a:rect b="b" l="l" r="r" t="t"/>
                <a:pathLst>
                  <a:path extrusionOk="0" h="957" w="958">
                    <a:moveTo>
                      <a:pt x="850" y="0"/>
                    </a:moveTo>
                    <a:lnTo>
                      <a:pt x="1"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77"/>
              <p:cNvSpPr/>
              <p:nvPr/>
            </p:nvSpPr>
            <p:spPr>
              <a:xfrm rot="397570">
                <a:off x="690512" y="1714012"/>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77"/>
              <p:cNvSpPr/>
              <p:nvPr/>
            </p:nvSpPr>
            <p:spPr>
              <a:xfrm rot="397570">
                <a:off x="690146" y="1692751"/>
                <a:ext cx="24102" cy="23952"/>
              </a:xfrm>
              <a:custGeom>
                <a:rect b="b" l="l" r="r" t="t"/>
                <a:pathLst>
                  <a:path extrusionOk="0" h="958"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77"/>
              <p:cNvSpPr/>
              <p:nvPr/>
            </p:nvSpPr>
            <p:spPr>
              <a:xfrm rot="397570">
                <a:off x="689930" y="1671323"/>
                <a:ext cx="23927" cy="24127"/>
              </a:xfrm>
              <a:custGeom>
                <a:rect b="b" l="l" r="r" t="t"/>
                <a:pathLst>
                  <a:path extrusionOk="0" h="965" w="957">
                    <a:moveTo>
                      <a:pt x="843" y="1"/>
                    </a:moveTo>
                    <a:lnTo>
                      <a:pt x="0" y="114"/>
                    </a:lnTo>
                    <a:lnTo>
                      <a:pt x="107"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77"/>
              <p:cNvSpPr/>
              <p:nvPr/>
            </p:nvSpPr>
            <p:spPr>
              <a:xfrm rot="397570">
                <a:off x="672173" y="1885152"/>
                <a:ext cx="23927" cy="24102"/>
              </a:xfrm>
              <a:custGeom>
                <a:rect b="b" l="l" r="r" t="t"/>
                <a:pathLst>
                  <a:path extrusionOk="0" h="964" w="957">
                    <a:moveTo>
                      <a:pt x="843" y="0"/>
                    </a:moveTo>
                    <a:lnTo>
                      <a:pt x="0" y="114"/>
                    </a:lnTo>
                    <a:lnTo>
                      <a:pt x="107"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77"/>
              <p:cNvSpPr/>
              <p:nvPr/>
            </p:nvSpPr>
            <p:spPr>
              <a:xfrm rot="397570">
                <a:off x="671783" y="1863891"/>
                <a:ext cx="23952" cy="23927"/>
              </a:xfrm>
              <a:custGeom>
                <a:rect b="b" l="l" r="r" t="t"/>
                <a:pathLst>
                  <a:path extrusionOk="0" h="957" w="958">
                    <a:moveTo>
                      <a:pt x="843" y="0"/>
                    </a:moveTo>
                    <a:lnTo>
                      <a:pt x="0" y="114"/>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77"/>
              <p:cNvSpPr/>
              <p:nvPr/>
            </p:nvSpPr>
            <p:spPr>
              <a:xfrm rot="397570">
                <a:off x="671393" y="1842454"/>
                <a:ext cx="23952" cy="24102"/>
              </a:xfrm>
              <a:custGeom>
                <a:rect b="b" l="l" r="r" t="t"/>
                <a:pathLst>
                  <a:path extrusionOk="0" h="964" w="958">
                    <a:moveTo>
                      <a:pt x="844" y="0"/>
                    </a:moveTo>
                    <a:lnTo>
                      <a:pt x="1" y="114"/>
                    </a:lnTo>
                    <a:lnTo>
                      <a:pt x="114"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77"/>
              <p:cNvSpPr/>
              <p:nvPr/>
            </p:nvSpPr>
            <p:spPr>
              <a:xfrm rot="397570">
                <a:off x="671002" y="1821191"/>
                <a:ext cx="23952" cy="23952"/>
              </a:xfrm>
              <a:custGeom>
                <a:rect b="b" l="l" r="r" t="t"/>
                <a:pathLst>
                  <a:path extrusionOk="0" h="958" w="958">
                    <a:moveTo>
                      <a:pt x="851" y="0"/>
                    </a:moveTo>
                    <a:lnTo>
                      <a:pt x="1" y="107"/>
                    </a:lnTo>
                    <a:lnTo>
                      <a:pt x="115" y="957"/>
                    </a:lnTo>
                    <a:lnTo>
                      <a:pt x="958"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77"/>
              <p:cNvSpPr/>
              <p:nvPr/>
            </p:nvSpPr>
            <p:spPr>
              <a:xfrm rot="397570">
                <a:off x="670646" y="1799766"/>
                <a:ext cx="24102" cy="23952"/>
              </a:xfrm>
              <a:custGeom>
                <a:rect b="b" l="l" r="r" t="t"/>
                <a:pathLst>
                  <a:path extrusionOk="0" h="958" w="964">
                    <a:moveTo>
                      <a:pt x="850" y="1"/>
                    </a:moveTo>
                    <a:lnTo>
                      <a:pt x="0"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77"/>
              <p:cNvSpPr/>
              <p:nvPr/>
            </p:nvSpPr>
            <p:spPr>
              <a:xfrm rot="397570">
                <a:off x="670246" y="1778503"/>
                <a:ext cx="24102" cy="23952"/>
              </a:xfrm>
              <a:custGeom>
                <a:rect b="b" l="l" r="r" t="t"/>
                <a:pathLst>
                  <a:path extrusionOk="0" h="958" w="964">
                    <a:moveTo>
                      <a:pt x="850" y="1"/>
                    </a:moveTo>
                    <a:lnTo>
                      <a:pt x="0" y="108"/>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77"/>
              <p:cNvSpPr/>
              <p:nvPr/>
            </p:nvSpPr>
            <p:spPr>
              <a:xfrm rot="397570">
                <a:off x="669866" y="1757067"/>
                <a:ext cx="24127" cy="23952"/>
              </a:xfrm>
              <a:custGeom>
                <a:rect b="b" l="l" r="r" t="t"/>
                <a:pathLst>
                  <a:path extrusionOk="0" h="958" w="965">
                    <a:moveTo>
                      <a:pt x="850" y="1"/>
                    </a:moveTo>
                    <a:lnTo>
                      <a:pt x="1" y="115"/>
                    </a:lnTo>
                    <a:lnTo>
                      <a:pt x="114" y="958"/>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77"/>
              <p:cNvSpPr/>
              <p:nvPr/>
            </p:nvSpPr>
            <p:spPr>
              <a:xfrm rot="397570">
                <a:off x="669641" y="1735814"/>
                <a:ext cx="23952" cy="23952"/>
              </a:xfrm>
              <a:custGeom>
                <a:rect b="b" l="l" r="r" t="t"/>
                <a:pathLst>
                  <a:path extrusionOk="0" h="958" w="958">
                    <a:moveTo>
                      <a:pt x="844" y="1"/>
                    </a:moveTo>
                    <a:lnTo>
                      <a:pt x="1" y="108"/>
                    </a:lnTo>
                    <a:lnTo>
                      <a:pt x="108" y="958"/>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77"/>
              <p:cNvSpPr/>
              <p:nvPr/>
            </p:nvSpPr>
            <p:spPr>
              <a:xfrm rot="397570">
                <a:off x="669260" y="1714402"/>
                <a:ext cx="23952" cy="23927"/>
              </a:xfrm>
              <a:custGeom>
                <a:rect b="b" l="l" r="r" t="t"/>
                <a:pathLst>
                  <a:path extrusionOk="0" h="957" w="958">
                    <a:moveTo>
                      <a:pt x="844" y="0"/>
                    </a:moveTo>
                    <a:lnTo>
                      <a:pt x="1" y="114"/>
                    </a:lnTo>
                    <a:lnTo>
                      <a:pt x="115" y="957"/>
                    </a:lnTo>
                    <a:lnTo>
                      <a:pt x="958"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77"/>
              <p:cNvSpPr/>
              <p:nvPr/>
            </p:nvSpPr>
            <p:spPr>
              <a:xfrm rot="397570">
                <a:off x="668885" y="1693141"/>
                <a:ext cx="23927" cy="23927"/>
              </a:xfrm>
              <a:custGeom>
                <a:rect b="b" l="l" r="r" t="t"/>
                <a:pathLst>
                  <a:path extrusionOk="0" h="957" w="957">
                    <a:moveTo>
                      <a:pt x="843" y="0"/>
                    </a:moveTo>
                    <a:lnTo>
                      <a:pt x="0" y="107"/>
                    </a:lnTo>
                    <a:lnTo>
                      <a:pt x="114"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77"/>
              <p:cNvSpPr/>
              <p:nvPr/>
            </p:nvSpPr>
            <p:spPr>
              <a:xfrm rot="397570">
                <a:off x="668503" y="1671705"/>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77"/>
              <p:cNvSpPr/>
              <p:nvPr/>
            </p:nvSpPr>
            <p:spPr>
              <a:xfrm rot="397570">
                <a:off x="668113" y="1650278"/>
                <a:ext cx="24127" cy="24127"/>
              </a:xfrm>
              <a:custGeom>
                <a:rect b="b" l="l" r="r" t="t"/>
                <a:pathLst>
                  <a:path extrusionOk="0" h="965" w="965">
                    <a:moveTo>
                      <a:pt x="850" y="1"/>
                    </a:moveTo>
                    <a:lnTo>
                      <a:pt x="1" y="115"/>
                    </a:lnTo>
                    <a:lnTo>
                      <a:pt x="114" y="964"/>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77"/>
              <p:cNvSpPr/>
              <p:nvPr/>
            </p:nvSpPr>
            <p:spPr>
              <a:xfrm rot="397570">
                <a:off x="650347" y="1864256"/>
                <a:ext cx="24127" cy="23952"/>
              </a:xfrm>
              <a:custGeom>
                <a:rect b="b" l="l" r="r" t="t"/>
                <a:pathLst>
                  <a:path extrusionOk="0" h="958" w="965">
                    <a:moveTo>
                      <a:pt x="850" y="1"/>
                    </a:moveTo>
                    <a:lnTo>
                      <a:pt x="1" y="108"/>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77"/>
              <p:cNvSpPr/>
              <p:nvPr/>
            </p:nvSpPr>
            <p:spPr>
              <a:xfrm rot="397570">
                <a:off x="649966" y="1842844"/>
                <a:ext cx="24127" cy="23927"/>
              </a:xfrm>
              <a:custGeom>
                <a:rect b="b" l="l" r="r" t="t"/>
                <a:pathLst>
                  <a:path extrusionOk="0" h="957" w="965">
                    <a:moveTo>
                      <a:pt x="851" y="0"/>
                    </a:moveTo>
                    <a:lnTo>
                      <a:pt x="1" y="114"/>
                    </a:lnTo>
                    <a:lnTo>
                      <a:pt x="115" y="957"/>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77"/>
              <p:cNvSpPr/>
              <p:nvPr/>
            </p:nvSpPr>
            <p:spPr>
              <a:xfrm rot="397570">
                <a:off x="649601" y="1821408"/>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77"/>
              <p:cNvSpPr/>
              <p:nvPr/>
            </p:nvSpPr>
            <p:spPr>
              <a:xfrm rot="397570">
                <a:off x="649384" y="1800156"/>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77"/>
              <p:cNvSpPr/>
              <p:nvPr/>
            </p:nvSpPr>
            <p:spPr>
              <a:xfrm rot="397570">
                <a:off x="648994" y="1778720"/>
                <a:ext cx="23952" cy="24127"/>
              </a:xfrm>
              <a:custGeom>
                <a:rect b="b" l="l" r="r" t="t"/>
                <a:pathLst>
                  <a:path extrusionOk="0" h="965" w="958">
                    <a:moveTo>
                      <a:pt x="843" y="1"/>
                    </a:moveTo>
                    <a:lnTo>
                      <a:pt x="0" y="114"/>
                    </a:lnTo>
                    <a:lnTo>
                      <a:pt x="114" y="964"/>
                    </a:lnTo>
                    <a:lnTo>
                      <a:pt x="957" y="850"/>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77"/>
              <p:cNvSpPr/>
              <p:nvPr/>
            </p:nvSpPr>
            <p:spPr>
              <a:xfrm rot="397570">
                <a:off x="648604" y="1757457"/>
                <a:ext cx="23952" cy="23952"/>
              </a:xfrm>
              <a:custGeom>
                <a:rect b="b" l="l" r="r" t="t"/>
                <a:pathLst>
                  <a:path extrusionOk="0" h="958" w="958">
                    <a:moveTo>
                      <a:pt x="844" y="1"/>
                    </a:moveTo>
                    <a:lnTo>
                      <a:pt x="1" y="114"/>
                    </a:lnTo>
                    <a:lnTo>
                      <a:pt x="114"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77"/>
              <p:cNvSpPr/>
              <p:nvPr/>
            </p:nvSpPr>
            <p:spPr>
              <a:xfrm rot="397570">
                <a:off x="648214" y="1736020"/>
                <a:ext cx="23952" cy="24127"/>
              </a:xfrm>
              <a:custGeom>
                <a:rect b="b" l="l" r="r" t="t"/>
                <a:pathLst>
                  <a:path extrusionOk="0" h="965" w="958">
                    <a:moveTo>
                      <a:pt x="851" y="1"/>
                    </a:moveTo>
                    <a:lnTo>
                      <a:pt x="1" y="115"/>
                    </a:lnTo>
                    <a:lnTo>
                      <a:pt x="115" y="964"/>
                    </a:lnTo>
                    <a:lnTo>
                      <a:pt x="958" y="851"/>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77"/>
              <p:cNvSpPr/>
              <p:nvPr/>
            </p:nvSpPr>
            <p:spPr>
              <a:xfrm rot="397570">
                <a:off x="647849" y="1714769"/>
                <a:ext cx="24102" cy="23952"/>
              </a:xfrm>
              <a:custGeom>
                <a:rect b="b" l="l" r="r" t="t"/>
                <a:pathLst>
                  <a:path extrusionOk="0" h="958" w="964">
                    <a:moveTo>
                      <a:pt x="850" y="1"/>
                    </a:moveTo>
                    <a:lnTo>
                      <a:pt x="0"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77"/>
              <p:cNvSpPr/>
              <p:nvPr/>
            </p:nvSpPr>
            <p:spPr>
              <a:xfrm rot="397570">
                <a:off x="647457" y="1693356"/>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77"/>
              <p:cNvSpPr/>
              <p:nvPr/>
            </p:nvSpPr>
            <p:spPr>
              <a:xfrm rot="397570">
                <a:off x="647242" y="1672105"/>
                <a:ext cx="23952" cy="23927"/>
              </a:xfrm>
              <a:custGeom>
                <a:rect b="b" l="l" r="r" t="t"/>
                <a:pathLst>
                  <a:path extrusionOk="0" h="957" w="958">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77"/>
              <p:cNvSpPr/>
              <p:nvPr/>
            </p:nvSpPr>
            <p:spPr>
              <a:xfrm rot="397570">
                <a:off x="646852" y="1650668"/>
                <a:ext cx="23952" cy="24102"/>
              </a:xfrm>
              <a:custGeom>
                <a:rect b="b" l="l" r="r" t="t"/>
                <a:pathLst>
                  <a:path extrusionOk="0" h="964" w="958">
                    <a:moveTo>
                      <a:pt x="844" y="1"/>
                    </a:moveTo>
                    <a:lnTo>
                      <a:pt x="1" y="114"/>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77"/>
              <p:cNvSpPr/>
              <p:nvPr/>
            </p:nvSpPr>
            <p:spPr>
              <a:xfrm rot="397570">
                <a:off x="646461" y="1629405"/>
                <a:ext cx="23952" cy="23952"/>
              </a:xfrm>
              <a:custGeom>
                <a:rect b="b" l="l" r="r" t="t"/>
                <a:pathLst>
                  <a:path extrusionOk="0" h="958" w="958">
                    <a:moveTo>
                      <a:pt x="844" y="0"/>
                    </a:moveTo>
                    <a:lnTo>
                      <a:pt x="1" y="114"/>
                    </a:lnTo>
                    <a:lnTo>
                      <a:pt x="115" y="957"/>
                    </a:lnTo>
                    <a:lnTo>
                      <a:pt x="958" y="844"/>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77"/>
              <p:cNvSpPr/>
              <p:nvPr/>
            </p:nvSpPr>
            <p:spPr>
              <a:xfrm rot="397570">
                <a:off x="628705" y="1843209"/>
                <a:ext cx="23952" cy="23952"/>
              </a:xfrm>
              <a:custGeom>
                <a:rect b="b" l="l" r="r" t="t"/>
                <a:pathLst>
                  <a:path extrusionOk="0" h="958" w="958">
                    <a:moveTo>
                      <a:pt x="844" y="1"/>
                    </a:moveTo>
                    <a:lnTo>
                      <a:pt x="1" y="115"/>
                    </a:lnTo>
                    <a:lnTo>
                      <a:pt x="115" y="958"/>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77"/>
              <p:cNvSpPr/>
              <p:nvPr/>
            </p:nvSpPr>
            <p:spPr>
              <a:xfrm rot="397570">
                <a:off x="628338" y="1821798"/>
                <a:ext cx="23927" cy="24102"/>
              </a:xfrm>
              <a:custGeom>
                <a:rect b="b" l="l" r="r" t="t"/>
                <a:pathLst>
                  <a:path extrusionOk="0" h="964" w="957">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77"/>
              <p:cNvSpPr/>
              <p:nvPr/>
            </p:nvSpPr>
            <p:spPr>
              <a:xfrm rot="397570">
                <a:off x="627948" y="1800537"/>
                <a:ext cx="23952" cy="23927"/>
              </a:xfrm>
              <a:custGeom>
                <a:rect b="b" l="l" r="r" t="t"/>
                <a:pathLst>
                  <a:path extrusionOk="0" h="957" w="958">
                    <a:moveTo>
                      <a:pt x="850" y="0"/>
                    </a:moveTo>
                    <a:lnTo>
                      <a:pt x="0" y="114"/>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77"/>
              <p:cNvSpPr/>
              <p:nvPr/>
            </p:nvSpPr>
            <p:spPr>
              <a:xfrm rot="397570">
                <a:off x="627558" y="1779110"/>
                <a:ext cx="24127" cy="24102"/>
              </a:xfrm>
              <a:custGeom>
                <a:rect b="b" l="l" r="r" t="t"/>
                <a:pathLst>
                  <a:path extrusionOk="0" h="964" w="965">
                    <a:moveTo>
                      <a:pt x="850" y="0"/>
                    </a:moveTo>
                    <a:lnTo>
                      <a:pt x="1"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77"/>
              <p:cNvSpPr/>
              <p:nvPr/>
            </p:nvSpPr>
            <p:spPr>
              <a:xfrm rot="397570">
                <a:off x="627166" y="1757847"/>
                <a:ext cx="24127" cy="23952"/>
              </a:xfrm>
              <a:custGeom>
                <a:rect b="b" l="l" r="r" t="t"/>
                <a:pathLst>
                  <a:path extrusionOk="0" h="958" w="965">
                    <a:moveTo>
                      <a:pt x="851" y="0"/>
                    </a:moveTo>
                    <a:lnTo>
                      <a:pt x="1" y="114"/>
                    </a:lnTo>
                    <a:lnTo>
                      <a:pt x="115" y="957"/>
                    </a:lnTo>
                    <a:lnTo>
                      <a:pt x="964" y="843"/>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77"/>
              <p:cNvSpPr/>
              <p:nvPr/>
            </p:nvSpPr>
            <p:spPr>
              <a:xfrm rot="397570">
                <a:off x="626951" y="1736420"/>
                <a:ext cx="23952" cy="24127"/>
              </a:xfrm>
              <a:custGeom>
                <a:rect b="b" l="l" r="r" t="t"/>
                <a:pathLst>
                  <a:path extrusionOk="0" h="965" w="958">
                    <a:moveTo>
                      <a:pt x="844" y="1"/>
                    </a:moveTo>
                    <a:lnTo>
                      <a:pt x="1" y="114"/>
                    </a:lnTo>
                    <a:lnTo>
                      <a:pt x="108" y="964"/>
                    </a:lnTo>
                    <a:lnTo>
                      <a:pt x="958"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77"/>
              <p:cNvSpPr/>
              <p:nvPr/>
            </p:nvSpPr>
            <p:spPr>
              <a:xfrm rot="397570">
                <a:off x="626586" y="1715159"/>
                <a:ext cx="23927" cy="23952"/>
              </a:xfrm>
              <a:custGeom>
                <a:rect b="b" l="l" r="r" t="t"/>
                <a:pathLst>
                  <a:path extrusionOk="0" h="958" w="957">
                    <a:moveTo>
                      <a:pt x="843" y="1"/>
                    </a:moveTo>
                    <a:lnTo>
                      <a:pt x="0" y="114"/>
                    </a:lnTo>
                    <a:lnTo>
                      <a:pt x="114" y="957"/>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77"/>
              <p:cNvSpPr/>
              <p:nvPr/>
            </p:nvSpPr>
            <p:spPr>
              <a:xfrm rot="397570">
                <a:off x="626196" y="1693723"/>
                <a:ext cx="23952" cy="24127"/>
              </a:xfrm>
              <a:custGeom>
                <a:rect b="b" l="l" r="r" t="t"/>
                <a:pathLst>
                  <a:path extrusionOk="0" h="965" w="958">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77"/>
              <p:cNvSpPr/>
              <p:nvPr/>
            </p:nvSpPr>
            <p:spPr>
              <a:xfrm rot="397570">
                <a:off x="625806" y="1672460"/>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77"/>
              <p:cNvSpPr/>
              <p:nvPr/>
            </p:nvSpPr>
            <p:spPr>
              <a:xfrm rot="397570">
                <a:off x="625414" y="1651058"/>
                <a:ext cx="24127" cy="24102"/>
              </a:xfrm>
              <a:custGeom>
                <a:rect b="b" l="l" r="r" t="t"/>
                <a:pathLst>
                  <a:path extrusionOk="0" h="964" w="965">
                    <a:moveTo>
                      <a:pt x="851" y="0"/>
                    </a:moveTo>
                    <a:lnTo>
                      <a:pt x="1" y="114"/>
                    </a:lnTo>
                    <a:lnTo>
                      <a:pt x="115" y="964"/>
                    </a:lnTo>
                    <a:lnTo>
                      <a:pt x="964" y="850"/>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77"/>
              <p:cNvSpPr/>
              <p:nvPr/>
            </p:nvSpPr>
            <p:spPr>
              <a:xfrm rot="397570">
                <a:off x="625049" y="1629797"/>
                <a:ext cx="24102" cy="23927"/>
              </a:xfrm>
              <a:custGeom>
                <a:rect b="b" l="l" r="r" t="t"/>
                <a:pathLst>
                  <a:path extrusionOk="0" h="957" w="964">
                    <a:moveTo>
                      <a:pt x="850" y="0"/>
                    </a:moveTo>
                    <a:lnTo>
                      <a:pt x="0" y="114"/>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77"/>
              <p:cNvSpPr/>
              <p:nvPr/>
            </p:nvSpPr>
            <p:spPr>
              <a:xfrm rot="397570">
                <a:off x="624834" y="1606544"/>
                <a:ext cx="23927" cy="24102"/>
              </a:xfrm>
              <a:custGeom>
                <a:rect b="b" l="l" r="r" t="t"/>
                <a:pathLst>
                  <a:path extrusionOk="0" h="964" w="957">
                    <a:moveTo>
                      <a:pt x="843" y="1"/>
                    </a:moveTo>
                    <a:lnTo>
                      <a:pt x="0" y="114"/>
                    </a:lnTo>
                    <a:lnTo>
                      <a:pt x="107"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77"/>
              <p:cNvSpPr/>
              <p:nvPr/>
            </p:nvSpPr>
            <p:spPr>
              <a:xfrm rot="397570">
                <a:off x="606902" y="1822163"/>
                <a:ext cx="24102" cy="24127"/>
              </a:xfrm>
              <a:custGeom>
                <a:rect b="b" l="l" r="r" t="t"/>
                <a:pathLst>
                  <a:path extrusionOk="0" h="965" w="964">
                    <a:moveTo>
                      <a:pt x="850" y="1"/>
                    </a:moveTo>
                    <a:lnTo>
                      <a:pt x="1"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77"/>
              <p:cNvSpPr/>
              <p:nvPr/>
            </p:nvSpPr>
            <p:spPr>
              <a:xfrm rot="397570">
                <a:off x="606687" y="1800912"/>
                <a:ext cx="23952" cy="23952"/>
              </a:xfrm>
              <a:custGeom>
                <a:rect b="b" l="l" r="r" t="t"/>
                <a:pathLst>
                  <a:path extrusionOk="0" h="958" w="958">
                    <a:moveTo>
                      <a:pt x="843" y="1"/>
                    </a:moveTo>
                    <a:lnTo>
                      <a:pt x="0" y="108"/>
                    </a:lnTo>
                    <a:lnTo>
                      <a:pt x="108"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77"/>
              <p:cNvSpPr/>
              <p:nvPr/>
            </p:nvSpPr>
            <p:spPr>
              <a:xfrm rot="397570">
                <a:off x="606305" y="1779500"/>
                <a:ext cx="23952" cy="23927"/>
              </a:xfrm>
              <a:custGeom>
                <a:rect b="b" l="l" r="r" t="t"/>
                <a:pathLst>
                  <a:path extrusionOk="0" h="957" w="958">
                    <a:moveTo>
                      <a:pt x="844" y="0"/>
                    </a:moveTo>
                    <a:lnTo>
                      <a:pt x="1" y="114"/>
                    </a:lnTo>
                    <a:lnTo>
                      <a:pt x="114" y="957"/>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77"/>
              <p:cNvSpPr/>
              <p:nvPr/>
            </p:nvSpPr>
            <p:spPr>
              <a:xfrm rot="397570">
                <a:off x="605905" y="1758237"/>
                <a:ext cx="23952" cy="23927"/>
              </a:xfrm>
              <a:custGeom>
                <a:rect b="b" l="l" r="r" t="t"/>
                <a:pathLst>
                  <a:path extrusionOk="0" h="957" w="958">
                    <a:moveTo>
                      <a:pt x="844" y="0"/>
                    </a:moveTo>
                    <a:lnTo>
                      <a:pt x="1" y="107"/>
                    </a:lnTo>
                    <a:lnTo>
                      <a:pt x="115" y="957"/>
                    </a:lnTo>
                    <a:lnTo>
                      <a:pt x="958"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77"/>
              <p:cNvSpPr/>
              <p:nvPr/>
            </p:nvSpPr>
            <p:spPr>
              <a:xfrm rot="397570">
                <a:off x="605549" y="1736802"/>
                <a:ext cx="23927" cy="23952"/>
              </a:xfrm>
              <a:custGeom>
                <a:rect b="b" l="l" r="r" t="t"/>
                <a:pathLst>
                  <a:path extrusionOk="0" h="958" w="957">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77"/>
              <p:cNvSpPr/>
              <p:nvPr/>
            </p:nvSpPr>
            <p:spPr>
              <a:xfrm rot="397570">
                <a:off x="605149" y="1715549"/>
                <a:ext cx="24102" cy="23952"/>
              </a:xfrm>
              <a:custGeom>
                <a:rect b="b" l="l" r="r" t="t"/>
                <a:pathLst>
                  <a:path extrusionOk="0" h="958" w="964">
                    <a:moveTo>
                      <a:pt x="850" y="0"/>
                    </a:moveTo>
                    <a:lnTo>
                      <a:pt x="0" y="107"/>
                    </a:lnTo>
                    <a:lnTo>
                      <a:pt x="114" y="957"/>
                    </a:lnTo>
                    <a:lnTo>
                      <a:pt x="964"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77"/>
              <p:cNvSpPr/>
              <p:nvPr/>
            </p:nvSpPr>
            <p:spPr>
              <a:xfrm rot="397570">
                <a:off x="604769" y="1694113"/>
                <a:ext cx="24127" cy="23952"/>
              </a:xfrm>
              <a:custGeom>
                <a:rect b="b" l="l" r="r" t="t"/>
                <a:pathLst>
                  <a:path extrusionOk="0" h="958" w="965">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77"/>
              <p:cNvSpPr/>
              <p:nvPr/>
            </p:nvSpPr>
            <p:spPr>
              <a:xfrm rot="397570">
                <a:off x="604543" y="1672860"/>
                <a:ext cx="23952" cy="23952"/>
              </a:xfrm>
              <a:custGeom>
                <a:rect b="b" l="l" r="r" t="t"/>
                <a:pathLst>
                  <a:path extrusionOk="0" h="958" w="958">
                    <a:moveTo>
                      <a:pt x="844" y="1"/>
                    </a:moveTo>
                    <a:lnTo>
                      <a:pt x="1"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77"/>
              <p:cNvSpPr/>
              <p:nvPr/>
            </p:nvSpPr>
            <p:spPr>
              <a:xfrm rot="397570">
                <a:off x="604163" y="1651423"/>
                <a:ext cx="23952" cy="23952"/>
              </a:xfrm>
              <a:custGeom>
                <a:rect b="b" l="l" r="r" t="t"/>
                <a:pathLst>
                  <a:path extrusionOk="0" h="958" w="958">
                    <a:moveTo>
                      <a:pt x="844" y="1"/>
                    </a:moveTo>
                    <a:lnTo>
                      <a:pt x="1" y="115"/>
                    </a:lnTo>
                    <a:lnTo>
                      <a:pt x="115"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77"/>
              <p:cNvSpPr/>
              <p:nvPr/>
            </p:nvSpPr>
            <p:spPr>
              <a:xfrm rot="397570">
                <a:off x="603788" y="1630162"/>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77"/>
              <p:cNvSpPr/>
              <p:nvPr/>
            </p:nvSpPr>
            <p:spPr>
              <a:xfrm rot="397570">
                <a:off x="603406" y="1608751"/>
                <a:ext cx="23952" cy="23952"/>
              </a:xfrm>
              <a:custGeom>
                <a:rect b="b" l="l" r="r" t="t"/>
                <a:pathLst>
                  <a:path extrusionOk="0" h="958" w="958">
                    <a:moveTo>
                      <a:pt x="850" y="0"/>
                    </a:moveTo>
                    <a:lnTo>
                      <a:pt x="0" y="114"/>
                    </a:lnTo>
                    <a:lnTo>
                      <a:pt x="114" y="957"/>
                    </a:lnTo>
                    <a:lnTo>
                      <a:pt x="957"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77"/>
              <p:cNvSpPr/>
              <p:nvPr/>
            </p:nvSpPr>
            <p:spPr>
              <a:xfrm rot="397570">
                <a:off x="603017" y="1585499"/>
                <a:ext cx="24127" cy="24102"/>
              </a:xfrm>
              <a:custGeom>
                <a:rect b="b" l="l" r="r" t="t"/>
                <a:pathLst>
                  <a:path extrusionOk="0" h="964" w="965">
                    <a:moveTo>
                      <a:pt x="850" y="1"/>
                    </a:moveTo>
                    <a:lnTo>
                      <a:pt x="1" y="114"/>
                    </a:lnTo>
                    <a:lnTo>
                      <a:pt x="114" y="964"/>
                    </a:lnTo>
                    <a:lnTo>
                      <a:pt x="964" y="850"/>
                    </a:lnTo>
                    <a:lnTo>
                      <a:pt x="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77"/>
              <p:cNvSpPr/>
              <p:nvPr/>
            </p:nvSpPr>
            <p:spPr>
              <a:xfrm rot="397570">
                <a:off x="585260" y="1801118"/>
                <a:ext cx="23952" cy="24127"/>
              </a:xfrm>
              <a:custGeom>
                <a:rect b="b" l="l" r="r" t="t"/>
                <a:pathLst>
                  <a:path extrusionOk="0" h="965" w="958">
                    <a:moveTo>
                      <a:pt x="850" y="1"/>
                    </a:moveTo>
                    <a:lnTo>
                      <a:pt x="1" y="115"/>
                    </a:lnTo>
                    <a:lnTo>
                      <a:pt x="114" y="964"/>
                    </a:lnTo>
                    <a:lnTo>
                      <a:pt x="958"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77"/>
              <p:cNvSpPr/>
              <p:nvPr/>
            </p:nvSpPr>
            <p:spPr>
              <a:xfrm rot="397570">
                <a:off x="584894" y="1779867"/>
                <a:ext cx="24102" cy="23952"/>
              </a:xfrm>
              <a:custGeom>
                <a:rect b="b" l="l" r="r" t="t"/>
                <a:pathLst>
                  <a:path extrusionOk="0" h="958" w="964">
                    <a:moveTo>
                      <a:pt x="850" y="1"/>
                    </a:moveTo>
                    <a:lnTo>
                      <a:pt x="0" y="115"/>
                    </a:lnTo>
                    <a:lnTo>
                      <a:pt x="114" y="958"/>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77"/>
              <p:cNvSpPr/>
              <p:nvPr/>
            </p:nvSpPr>
            <p:spPr>
              <a:xfrm rot="397570">
                <a:off x="584503" y="1758454"/>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77"/>
              <p:cNvSpPr/>
              <p:nvPr/>
            </p:nvSpPr>
            <p:spPr>
              <a:xfrm rot="397570">
                <a:off x="584287" y="1737202"/>
                <a:ext cx="23927" cy="23927"/>
              </a:xfrm>
              <a:custGeom>
                <a:rect b="b" l="l" r="r" t="t"/>
                <a:pathLst>
                  <a:path extrusionOk="0" h="957"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77"/>
              <p:cNvSpPr/>
              <p:nvPr/>
            </p:nvSpPr>
            <p:spPr>
              <a:xfrm rot="397570">
                <a:off x="583898" y="1715766"/>
                <a:ext cx="23952" cy="24102"/>
              </a:xfrm>
              <a:custGeom>
                <a:rect b="b" l="l" r="r" t="t"/>
                <a:pathLst>
                  <a:path extrusionOk="0" h="964" w="958">
                    <a:moveTo>
                      <a:pt x="843" y="0"/>
                    </a:moveTo>
                    <a:lnTo>
                      <a:pt x="0" y="114"/>
                    </a:lnTo>
                    <a:lnTo>
                      <a:pt x="114" y="964"/>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77"/>
              <p:cNvSpPr/>
              <p:nvPr/>
            </p:nvSpPr>
            <p:spPr>
              <a:xfrm rot="397570">
                <a:off x="583506" y="1694503"/>
                <a:ext cx="23952" cy="23952"/>
              </a:xfrm>
              <a:custGeom>
                <a:rect b="b" l="l" r="r" t="t"/>
                <a:pathLst>
                  <a:path extrusionOk="0" h="958" w="958">
                    <a:moveTo>
                      <a:pt x="844" y="0"/>
                    </a:moveTo>
                    <a:lnTo>
                      <a:pt x="1" y="114"/>
                    </a:lnTo>
                    <a:lnTo>
                      <a:pt x="114" y="957"/>
                    </a:lnTo>
                    <a:lnTo>
                      <a:pt x="957" y="843"/>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77"/>
              <p:cNvSpPr/>
              <p:nvPr/>
            </p:nvSpPr>
            <p:spPr>
              <a:xfrm rot="397570">
                <a:off x="583116" y="1673066"/>
                <a:ext cx="23952" cy="24127"/>
              </a:xfrm>
              <a:custGeom>
                <a:rect b="b" l="l" r="r" t="t"/>
                <a:pathLst>
                  <a:path extrusionOk="0" h="965" w="958">
                    <a:moveTo>
                      <a:pt x="851" y="1"/>
                    </a:moveTo>
                    <a:lnTo>
                      <a:pt x="1" y="114"/>
                    </a:lnTo>
                    <a:lnTo>
                      <a:pt x="115" y="964"/>
                    </a:lnTo>
                    <a:lnTo>
                      <a:pt x="958" y="850"/>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77"/>
              <p:cNvSpPr/>
              <p:nvPr/>
            </p:nvSpPr>
            <p:spPr>
              <a:xfrm rot="397570">
                <a:off x="582751" y="1651815"/>
                <a:ext cx="24102" cy="23952"/>
              </a:xfrm>
              <a:custGeom>
                <a:rect b="b" l="l" r="r" t="t"/>
                <a:pathLst>
                  <a:path extrusionOk="0" h="958" w="964">
                    <a:moveTo>
                      <a:pt x="850" y="1"/>
                    </a:moveTo>
                    <a:lnTo>
                      <a:pt x="0" y="114"/>
                    </a:lnTo>
                    <a:lnTo>
                      <a:pt x="114" y="957"/>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77"/>
              <p:cNvSpPr/>
              <p:nvPr/>
            </p:nvSpPr>
            <p:spPr>
              <a:xfrm rot="397570">
                <a:off x="582359" y="1630402"/>
                <a:ext cx="24102" cy="24102"/>
              </a:xfrm>
              <a:custGeom>
                <a:rect b="b" l="l" r="r" t="t"/>
                <a:pathLst>
                  <a:path extrusionOk="0" h="964" w="964">
                    <a:moveTo>
                      <a:pt x="850" y="0"/>
                    </a:moveTo>
                    <a:lnTo>
                      <a:pt x="1" y="114"/>
                    </a:lnTo>
                    <a:lnTo>
                      <a:pt x="114" y="963"/>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77"/>
              <p:cNvSpPr/>
              <p:nvPr/>
            </p:nvSpPr>
            <p:spPr>
              <a:xfrm rot="397570">
                <a:off x="582144" y="1609151"/>
                <a:ext cx="23952" cy="23927"/>
              </a:xfrm>
              <a:custGeom>
                <a:rect b="b" l="l" r="r" t="t"/>
                <a:pathLst>
                  <a:path extrusionOk="0" h="957" w="958">
                    <a:moveTo>
                      <a:pt x="843" y="0"/>
                    </a:moveTo>
                    <a:lnTo>
                      <a:pt x="0" y="114"/>
                    </a:lnTo>
                    <a:lnTo>
                      <a:pt x="108"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77"/>
              <p:cNvSpPr/>
              <p:nvPr/>
            </p:nvSpPr>
            <p:spPr>
              <a:xfrm rot="397570">
                <a:off x="581754" y="1585889"/>
                <a:ext cx="23952" cy="24102"/>
              </a:xfrm>
              <a:custGeom>
                <a:rect b="b" l="l" r="r" t="t"/>
                <a:pathLst>
                  <a:path extrusionOk="0" h="964" w="958">
                    <a:moveTo>
                      <a:pt x="844" y="0"/>
                    </a:moveTo>
                    <a:lnTo>
                      <a:pt x="1" y="114"/>
                    </a:lnTo>
                    <a:lnTo>
                      <a:pt x="114" y="964"/>
                    </a:lnTo>
                    <a:lnTo>
                      <a:pt x="957" y="850"/>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77"/>
              <p:cNvSpPr/>
              <p:nvPr/>
            </p:nvSpPr>
            <p:spPr>
              <a:xfrm rot="397570">
                <a:off x="563607" y="1780255"/>
                <a:ext cx="23952" cy="23952"/>
              </a:xfrm>
              <a:custGeom>
                <a:rect b="b" l="l" r="r" t="t"/>
                <a:pathLst>
                  <a:path extrusionOk="0" h="958" w="958">
                    <a:moveTo>
                      <a:pt x="844" y="1"/>
                    </a:moveTo>
                    <a:lnTo>
                      <a:pt x="1" y="114"/>
                    </a:lnTo>
                    <a:lnTo>
                      <a:pt x="115" y="957"/>
                    </a:lnTo>
                    <a:lnTo>
                      <a:pt x="958"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77"/>
              <p:cNvSpPr/>
              <p:nvPr/>
            </p:nvSpPr>
            <p:spPr>
              <a:xfrm rot="397570">
                <a:off x="563242" y="1758819"/>
                <a:ext cx="23927" cy="24127"/>
              </a:xfrm>
              <a:custGeom>
                <a:rect b="b" l="l" r="r" t="t"/>
                <a:pathLst>
                  <a:path extrusionOk="0" h="965" w="957">
                    <a:moveTo>
                      <a:pt x="843" y="1"/>
                    </a:moveTo>
                    <a:lnTo>
                      <a:pt x="0" y="115"/>
                    </a:lnTo>
                    <a:lnTo>
                      <a:pt x="114" y="964"/>
                    </a:lnTo>
                    <a:lnTo>
                      <a:pt x="957" y="851"/>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77"/>
              <p:cNvSpPr/>
              <p:nvPr/>
            </p:nvSpPr>
            <p:spPr>
              <a:xfrm rot="397570">
                <a:off x="562852" y="1737558"/>
                <a:ext cx="23952" cy="23952"/>
              </a:xfrm>
              <a:custGeom>
                <a:rect b="b" l="l" r="r" t="t"/>
                <a:pathLst>
                  <a:path extrusionOk="0" h="958" w="958">
                    <a:moveTo>
                      <a:pt x="850" y="1"/>
                    </a:moveTo>
                    <a:lnTo>
                      <a:pt x="1" y="115"/>
                    </a:lnTo>
                    <a:lnTo>
                      <a:pt x="114" y="958"/>
                    </a:lnTo>
                    <a:lnTo>
                      <a:pt x="957"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77"/>
              <p:cNvSpPr/>
              <p:nvPr/>
            </p:nvSpPr>
            <p:spPr>
              <a:xfrm rot="397570">
                <a:off x="562460" y="1716155"/>
                <a:ext cx="24127" cy="24102"/>
              </a:xfrm>
              <a:custGeom>
                <a:rect b="b" l="l" r="r" t="t"/>
                <a:pathLst>
                  <a:path extrusionOk="0" h="964" w="965">
                    <a:moveTo>
                      <a:pt x="850" y="0"/>
                    </a:moveTo>
                    <a:lnTo>
                      <a:pt x="1" y="114"/>
                    </a:lnTo>
                    <a:lnTo>
                      <a:pt x="115"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77"/>
              <p:cNvSpPr/>
              <p:nvPr/>
            </p:nvSpPr>
            <p:spPr>
              <a:xfrm rot="397570">
                <a:off x="562095" y="1694894"/>
                <a:ext cx="24102" cy="23927"/>
              </a:xfrm>
              <a:custGeom>
                <a:rect b="b" l="l" r="r" t="t"/>
                <a:pathLst>
                  <a:path extrusionOk="0" h="957" w="964">
                    <a:moveTo>
                      <a:pt x="850" y="0"/>
                    </a:moveTo>
                    <a:lnTo>
                      <a:pt x="0" y="114"/>
                    </a:lnTo>
                    <a:lnTo>
                      <a:pt x="114" y="957"/>
                    </a:lnTo>
                    <a:lnTo>
                      <a:pt x="963"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77"/>
              <p:cNvSpPr/>
              <p:nvPr/>
            </p:nvSpPr>
            <p:spPr>
              <a:xfrm rot="397570">
                <a:off x="561705" y="1673457"/>
                <a:ext cx="24102" cy="24102"/>
              </a:xfrm>
              <a:custGeom>
                <a:rect b="b" l="l" r="r" t="t"/>
                <a:pathLst>
                  <a:path extrusionOk="0" h="964" w="964">
                    <a:moveTo>
                      <a:pt x="850" y="0"/>
                    </a:moveTo>
                    <a:lnTo>
                      <a:pt x="0" y="114"/>
                    </a:lnTo>
                    <a:lnTo>
                      <a:pt x="114" y="964"/>
                    </a:lnTo>
                    <a:lnTo>
                      <a:pt x="964" y="850"/>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77"/>
              <p:cNvSpPr/>
              <p:nvPr/>
            </p:nvSpPr>
            <p:spPr>
              <a:xfrm rot="397570">
                <a:off x="561488" y="1652204"/>
                <a:ext cx="23927" cy="23952"/>
              </a:xfrm>
              <a:custGeom>
                <a:rect b="b" l="l" r="r" t="t"/>
                <a:pathLst>
                  <a:path extrusionOk="0" h="958" w="957">
                    <a:moveTo>
                      <a:pt x="843" y="0"/>
                    </a:moveTo>
                    <a:lnTo>
                      <a:pt x="0" y="114"/>
                    </a:lnTo>
                    <a:lnTo>
                      <a:pt x="107" y="957"/>
                    </a:lnTo>
                    <a:lnTo>
                      <a:pt x="957" y="843"/>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77"/>
              <p:cNvSpPr/>
              <p:nvPr/>
            </p:nvSpPr>
            <p:spPr>
              <a:xfrm rot="397570">
                <a:off x="561098" y="1630768"/>
                <a:ext cx="23952" cy="24127"/>
              </a:xfrm>
              <a:custGeom>
                <a:rect b="b" l="l" r="r" t="t"/>
                <a:pathLst>
                  <a:path extrusionOk="0" h="965" w="958">
                    <a:moveTo>
                      <a:pt x="844" y="1"/>
                    </a:moveTo>
                    <a:lnTo>
                      <a:pt x="0" y="115"/>
                    </a:lnTo>
                    <a:lnTo>
                      <a:pt x="114" y="964"/>
                    </a:lnTo>
                    <a:lnTo>
                      <a:pt x="957" y="850"/>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77"/>
              <p:cNvSpPr/>
              <p:nvPr/>
            </p:nvSpPr>
            <p:spPr>
              <a:xfrm rot="397570">
                <a:off x="560708" y="1609506"/>
                <a:ext cx="23952" cy="23952"/>
              </a:xfrm>
              <a:custGeom>
                <a:rect b="b" l="l" r="r" t="t"/>
                <a:pathLst>
                  <a:path extrusionOk="0" h="958" w="958">
                    <a:moveTo>
                      <a:pt x="850" y="1"/>
                    </a:moveTo>
                    <a:lnTo>
                      <a:pt x="1" y="114"/>
                    </a:lnTo>
                    <a:lnTo>
                      <a:pt x="114" y="958"/>
                    </a:lnTo>
                    <a:lnTo>
                      <a:pt x="958"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77"/>
              <p:cNvSpPr/>
              <p:nvPr/>
            </p:nvSpPr>
            <p:spPr>
              <a:xfrm rot="397570">
                <a:off x="560342" y="1586280"/>
                <a:ext cx="24102" cy="24102"/>
              </a:xfrm>
              <a:custGeom>
                <a:rect b="b" l="l" r="r" t="t"/>
                <a:pathLst>
                  <a:path extrusionOk="0" h="964" w="964">
                    <a:moveTo>
                      <a:pt x="850" y="0"/>
                    </a:moveTo>
                    <a:lnTo>
                      <a:pt x="0" y="114"/>
                    </a:lnTo>
                    <a:lnTo>
                      <a:pt x="114" y="963"/>
                    </a:lnTo>
                    <a:lnTo>
                      <a:pt x="963" y="850"/>
                    </a:lnTo>
                    <a:lnTo>
                      <a:pt x="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77"/>
              <p:cNvSpPr/>
              <p:nvPr/>
            </p:nvSpPr>
            <p:spPr>
              <a:xfrm rot="397570">
                <a:off x="541815" y="1759209"/>
                <a:ext cx="24102" cy="23952"/>
              </a:xfrm>
              <a:custGeom>
                <a:rect b="b" l="l" r="r" t="t"/>
                <a:pathLst>
                  <a:path extrusionOk="0" h="958" w="964">
                    <a:moveTo>
                      <a:pt x="850" y="1"/>
                    </a:moveTo>
                    <a:lnTo>
                      <a:pt x="1" y="114"/>
                    </a:lnTo>
                    <a:lnTo>
                      <a:pt x="114"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77"/>
              <p:cNvSpPr/>
              <p:nvPr/>
            </p:nvSpPr>
            <p:spPr>
              <a:xfrm rot="397570">
                <a:off x="541589" y="1737958"/>
                <a:ext cx="23952" cy="23952"/>
              </a:xfrm>
              <a:custGeom>
                <a:rect b="b" l="l" r="r" t="t"/>
                <a:pathLst>
                  <a:path extrusionOk="0" h="958" w="958">
                    <a:moveTo>
                      <a:pt x="844" y="1"/>
                    </a:moveTo>
                    <a:lnTo>
                      <a:pt x="0" y="108"/>
                    </a:lnTo>
                    <a:lnTo>
                      <a:pt x="108" y="957"/>
                    </a:lnTo>
                    <a:lnTo>
                      <a:pt x="957" y="844"/>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77"/>
              <p:cNvSpPr/>
              <p:nvPr/>
            </p:nvSpPr>
            <p:spPr>
              <a:xfrm rot="397570">
                <a:off x="541209" y="1716521"/>
                <a:ext cx="23952" cy="23952"/>
              </a:xfrm>
              <a:custGeom>
                <a:rect b="b" l="l" r="r" t="t"/>
                <a:pathLst>
                  <a:path extrusionOk="0" h="958" w="958">
                    <a:moveTo>
                      <a:pt x="844" y="1"/>
                    </a:moveTo>
                    <a:lnTo>
                      <a:pt x="1" y="115"/>
                    </a:lnTo>
                    <a:lnTo>
                      <a:pt x="114" y="958"/>
                    </a:lnTo>
                    <a:lnTo>
                      <a:pt x="958" y="851"/>
                    </a:lnTo>
                    <a:lnTo>
                      <a:pt x="8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77"/>
              <p:cNvSpPr/>
              <p:nvPr/>
            </p:nvSpPr>
            <p:spPr>
              <a:xfrm rot="397570">
                <a:off x="540834" y="1695259"/>
                <a:ext cx="23927" cy="23952"/>
              </a:xfrm>
              <a:custGeom>
                <a:rect b="b" l="l" r="r" t="t"/>
                <a:pathLst>
                  <a:path extrusionOk="0" h="958" w="957">
                    <a:moveTo>
                      <a:pt x="843" y="1"/>
                    </a:moveTo>
                    <a:lnTo>
                      <a:pt x="0" y="108"/>
                    </a:lnTo>
                    <a:lnTo>
                      <a:pt x="114" y="958"/>
                    </a:lnTo>
                    <a:lnTo>
                      <a:pt x="957" y="844"/>
                    </a:lnTo>
                    <a:lnTo>
                      <a:pt x="8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77"/>
              <p:cNvSpPr/>
              <p:nvPr/>
            </p:nvSpPr>
            <p:spPr>
              <a:xfrm rot="397570">
                <a:off x="540453" y="1673849"/>
                <a:ext cx="23952" cy="23927"/>
              </a:xfrm>
              <a:custGeom>
                <a:rect b="b" l="l" r="r" t="t"/>
                <a:pathLst>
                  <a:path extrusionOk="0" h="957" w="958">
                    <a:moveTo>
                      <a:pt x="843" y="0"/>
                    </a:moveTo>
                    <a:lnTo>
                      <a:pt x="0" y="114"/>
                    </a:lnTo>
                    <a:lnTo>
                      <a:pt x="114" y="957"/>
                    </a:lnTo>
                    <a:lnTo>
                      <a:pt x="957" y="850"/>
                    </a:lnTo>
                    <a:lnTo>
                      <a:pt x="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77"/>
              <p:cNvSpPr/>
              <p:nvPr/>
            </p:nvSpPr>
            <p:spPr>
              <a:xfrm rot="397570">
                <a:off x="540053" y="1652586"/>
                <a:ext cx="23952" cy="23927"/>
              </a:xfrm>
              <a:custGeom>
                <a:rect b="b" l="l" r="r" t="t"/>
                <a:pathLst>
                  <a:path extrusionOk="0" h="957" w="958">
                    <a:moveTo>
                      <a:pt x="850" y="0"/>
                    </a:moveTo>
                    <a:lnTo>
                      <a:pt x="1" y="107"/>
                    </a:lnTo>
                    <a:lnTo>
                      <a:pt x="114" y="957"/>
                    </a:lnTo>
                    <a:lnTo>
                      <a:pt x="957" y="843"/>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77"/>
              <p:cNvSpPr/>
              <p:nvPr/>
            </p:nvSpPr>
            <p:spPr>
              <a:xfrm rot="397570">
                <a:off x="539671" y="1631159"/>
                <a:ext cx="24127" cy="23952"/>
              </a:xfrm>
              <a:custGeom>
                <a:rect b="b" l="l" r="r" t="t"/>
                <a:pathLst>
                  <a:path extrusionOk="0" h="958" w="965">
                    <a:moveTo>
                      <a:pt x="850" y="1"/>
                    </a:moveTo>
                    <a:lnTo>
                      <a:pt x="1" y="114"/>
                    </a:lnTo>
                    <a:lnTo>
                      <a:pt x="115" y="957"/>
                    </a:lnTo>
                    <a:lnTo>
                      <a:pt x="964"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77"/>
              <p:cNvSpPr/>
              <p:nvPr/>
            </p:nvSpPr>
            <p:spPr>
              <a:xfrm rot="397570">
                <a:off x="539296" y="1609897"/>
                <a:ext cx="24102" cy="23952"/>
              </a:xfrm>
              <a:custGeom>
                <a:rect b="b" l="l" r="r" t="t"/>
                <a:pathLst>
                  <a:path extrusionOk="0" h="958" w="964">
                    <a:moveTo>
                      <a:pt x="850" y="0"/>
                    </a:moveTo>
                    <a:lnTo>
                      <a:pt x="0" y="108"/>
                    </a:lnTo>
                    <a:lnTo>
                      <a:pt x="114" y="957"/>
                    </a:lnTo>
                    <a:lnTo>
                      <a:pt x="963" y="844"/>
                    </a:lnTo>
                    <a:lnTo>
                      <a:pt x="8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77"/>
              <p:cNvSpPr/>
              <p:nvPr/>
            </p:nvSpPr>
            <p:spPr>
              <a:xfrm rot="397570">
                <a:off x="520162" y="1738163"/>
                <a:ext cx="23952" cy="24127"/>
              </a:xfrm>
              <a:custGeom>
                <a:rect b="b" l="l" r="r" t="t"/>
                <a:pathLst>
                  <a:path extrusionOk="0" h="965" w="958">
                    <a:moveTo>
                      <a:pt x="850" y="1"/>
                    </a:moveTo>
                    <a:lnTo>
                      <a:pt x="1" y="114"/>
                    </a:lnTo>
                    <a:lnTo>
                      <a:pt x="115" y="964"/>
                    </a:lnTo>
                    <a:lnTo>
                      <a:pt x="958" y="850"/>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77"/>
              <p:cNvSpPr/>
              <p:nvPr/>
            </p:nvSpPr>
            <p:spPr>
              <a:xfrm rot="397570">
                <a:off x="519797" y="1716912"/>
                <a:ext cx="24102" cy="23952"/>
              </a:xfrm>
              <a:custGeom>
                <a:rect b="b" l="l" r="r" t="t"/>
                <a:pathLst>
                  <a:path extrusionOk="0" h="958" w="964">
                    <a:moveTo>
                      <a:pt x="850" y="1"/>
                    </a:moveTo>
                    <a:lnTo>
                      <a:pt x="0" y="114"/>
                    </a:lnTo>
                    <a:lnTo>
                      <a:pt x="114" y="957"/>
                    </a:lnTo>
                    <a:lnTo>
                      <a:pt x="963"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77"/>
              <p:cNvSpPr/>
              <p:nvPr/>
            </p:nvSpPr>
            <p:spPr>
              <a:xfrm rot="397570">
                <a:off x="519407" y="1695475"/>
                <a:ext cx="24102" cy="24127"/>
              </a:xfrm>
              <a:custGeom>
                <a:rect b="b" l="l" r="r" t="t"/>
                <a:pathLst>
                  <a:path extrusionOk="0" h="965" w="964">
                    <a:moveTo>
                      <a:pt x="850" y="1"/>
                    </a:moveTo>
                    <a:lnTo>
                      <a:pt x="0" y="115"/>
                    </a:lnTo>
                    <a:lnTo>
                      <a:pt x="114" y="964"/>
                    </a:lnTo>
                    <a:lnTo>
                      <a:pt x="964" y="851"/>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77"/>
              <p:cNvSpPr/>
              <p:nvPr/>
            </p:nvSpPr>
            <p:spPr>
              <a:xfrm rot="397570">
                <a:off x="519017" y="1674212"/>
                <a:ext cx="24102" cy="23952"/>
              </a:xfrm>
              <a:custGeom>
                <a:rect b="b" l="l" r="r" t="t"/>
                <a:pathLst>
                  <a:path extrusionOk="0" h="958" w="964">
                    <a:moveTo>
                      <a:pt x="850" y="1"/>
                    </a:moveTo>
                    <a:lnTo>
                      <a:pt x="1" y="115"/>
                    </a:lnTo>
                    <a:lnTo>
                      <a:pt x="114" y="958"/>
                    </a:lnTo>
                    <a:lnTo>
                      <a:pt x="964" y="844"/>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77"/>
              <p:cNvSpPr/>
              <p:nvPr/>
            </p:nvSpPr>
            <p:spPr>
              <a:xfrm rot="397570">
                <a:off x="518800" y="1652811"/>
                <a:ext cx="23952" cy="24102"/>
              </a:xfrm>
              <a:custGeom>
                <a:rect b="b" l="l" r="r" t="t"/>
                <a:pathLst>
                  <a:path extrusionOk="0" h="964" w="958">
                    <a:moveTo>
                      <a:pt x="844" y="0"/>
                    </a:moveTo>
                    <a:lnTo>
                      <a:pt x="1" y="114"/>
                    </a:lnTo>
                    <a:lnTo>
                      <a:pt x="108" y="964"/>
                    </a:lnTo>
                    <a:lnTo>
                      <a:pt x="957" y="850"/>
                    </a:lnTo>
                    <a:lnTo>
                      <a:pt x="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77"/>
              <p:cNvSpPr/>
              <p:nvPr/>
            </p:nvSpPr>
            <p:spPr>
              <a:xfrm rot="397570">
                <a:off x="518410" y="1631549"/>
                <a:ext cx="23952" cy="23927"/>
              </a:xfrm>
              <a:custGeom>
                <a:rect b="b" l="l" r="r" t="t"/>
                <a:pathLst>
                  <a:path extrusionOk="0" h="957" w="958">
                    <a:moveTo>
                      <a:pt x="844" y="0"/>
                    </a:moveTo>
                    <a:lnTo>
                      <a:pt x="1" y="114"/>
                    </a:lnTo>
                    <a:lnTo>
                      <a:pt x="115" y="957"/>
                    </a:lnTo>
                    <a:lnTo>
                      <a:pt x="958" y="843"/>
                    </a:lnTo>
                    <a:lnTo>
                      <a:pt x="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77"/>
              <p:cNvSpPr/>
              <p:nvPr/>
            </p:nvSpPr>
            <p:spPr>
              <a:xfrm rot="397570">
                <a:off x="498534" y="1717302"/>
                <a:ext cx="23927" cy="23952"/>
              </a:xfrm>
              <a:custGeom>
                <a:rect b="b" l="l" r="r" t="t"/>
                <a:pathLst>
                  <a:path extrusionOk="0" h="958" w="957">
                    <a:moveTo>
                      <a:pt x="843" y="0"/>
                    </a:moveTo>
                    <a:lnTo>
                      <a:pt x="0" y="114"/>
                    </a:lnTo>
                    <a:lnTo>
                      <a:pt x="107" y="957"/>
                    </a:lnTo>
                    <a:lnTo>
                      <a:pt x="957" y="843"/>
                    </a:lnTo>
                    <a:lnTo>
                      <a:pt x="8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77"/>
              <p:cNvSpPr/>
              <p:nvPr/>
            </p:nvSpPr>
            <p:spPr>
              <a:xfrm rot="397570">
                <a:off x="498144" y="1695866"/>
                <a:ext cx="23952" cy="24127"/>
              </a:xfrm>
              <a:custGeom>
                <a:rect b="b" l="l" r="r" t="t"/>
                <a:pathLst>
                  <a:path extrusionOk="0" h="965" w="958">
                    <a:moveTo>
                      <a:pt x="843" y="1"/>
                    </a:moveTo>
                    <a:lnTo>
                      <a:pt x="0" y="114"/>
                    </a:lnTo>
                    <a:lnTo>
                      <a:pt x="114" y="964"/>
                    </a:lnTo>
                    <a:lnTo>
                      <a:pt x="957" y="850"/>
                    </a:lnTo>
                    <a:lnTo>
                      <a:pt x="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77"/>
              <p:cNvSpPr/>
              <p:nvPr/>
            </p:nvSpPr>
            <p:spPr>
              <a:xfrm rot="397570">
                <a:off x="497754" y="1674604"/>
                <a:ext cx="23952" cy="23952"/>
              </a:xfrm>
              <a:custGeom>
                <a:rect b="b" l="l" r="r" t="t"/>
                <a:pathLst>
                  <a:path extrusionOk="0" h="958" w="958">
                    <a:moveTo>
                      <a:pt x="844" y="1"/>
                    </a:moveTo>
                    <a:lnTo>
                      <a:pt x="1" y="114"/>
                    </a:lnTo>
                    <a:lnTo>
                      <a:pt x="114" y="957"/>
                    </a:lnTo>
                    <a:lnTo>
                      <a:pt x="957" y="844"/>
                    </a:lnTo>
                    <a:lnTo>
                      <a:pt x="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77"/>
              <p:cNvSpPr/>
              <p:nvPr/>
            </p:nvSpPr>
            <p:spPr>
              <a:xfrm rot="397570">
                <a:off x="497363" y="1653191"/>
                <a:ext cx="23952" cy="24102"/>
              </a:xfrm>
              <a:custGeom>
                <a:rect b="b" l="l" r="r" t="t"/>
                <a:pathLst>
                  <a:path extrusionOk="0" h="964" w="958">
                    <a:moveTo>
                      <a:pt x="851" y="0"/>
                    </a:moveTo>
                    <a:lnTo>
                      <a:pt x="1" y="114"/>
                    </a:lnTo>
                    <a:lnTo>
                      <a:pt x="115" y="963"/>
                    </a:lnTo>
                    <a:lnTo>
                      <a:pt x="958" y="850"/>
                    </a:lnTo>
                    <a:lnTo>
                      <a:pt x="8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75" name="Google Shape;10975;p77"/>
          <p:cNvGrpSpPr/>
          <p:nvPr/>
        </p:nvGrpSpPr>
        <p:grpSpPr>
          <a:xfrm>
            <a:off x="7181412" y="1362366"/>
            <a:ext cx="783680" cy="395688"/>
            <a:chOff x="-1940842" y="-1147617"/>
            <a:chExt cx="1405200" cy="709500"/>
          </a:xfrm>
        </p:grpSpPr>
        <p:sp>
          <p:nvSpPr>
            <p:cNvPr id="10976" name="Google Shape;10976;p77"/>
            <p:cNvSpPr/>
            <p:nvPr/>
          </p:nvSpPr>
          <p:spPr>
            <a:xfrm>
              <a:off x="-1940842" y="-1147617"/>
              <a:ext cx="1405200" cy="709500"/>
            </a:xfrm>
            <a:prstGeom prst="wedgeRectCallout">
              <a:avLst>
                <a:gd fmla="val -33495" name="adj1"/>
                <a:gd fmla="val 76913" name="adj2"/>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77"/>
            <p:cNvSpPr/>
            <p:nvPr/>
          </p:nvSpPr>
          <p:spPr>
            <a:xfrm>
              <a:off x="-151275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77"/>
            <p:cNvSpPr/>
            <p:nvPr/>
          </p:nvSpPr>
          <p:spPr>
            <a:xfrm>
              <a:off x="-1267071"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77"/>
            <p:cNvSpPr/>
            <p:nvPr/>
          </p:nvSpPr>
          <p:spPr>
            <a:xfrm>
              <a:off x="-1021386" y="-784165"/>
              <a:ext cx="111300" cy="11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3" name="Shape 10983"/>
        <p:cNvGrpSpPr/>
        <p:nvPr/>
      </p:nvGrpSpPr>
      <p:grpSpPr>
        <a:xfrm>
          <a:off x="0" y="0"/>
          <a:ext cx="0" cy="0"/>
          <a:chOff x="0" y="0"/>
          <a:chExt cx="0" cy="0"/>
        </a:xfrm>
      </p:grpSpPr>
      <p:sp>
        <p:nvSpPr>
          <p:cNvPr id="10984" name="Google Shape;10984;p78"/>
          <p:cNvSpPr txBox="1"/>
          <p:nvPr>
            <p:ph idx="1" type="body"/>
          </p:nvPr>
        </p:nvSpPr>
        <p:spPr>
          <a:xfrm>
            <a:off x="712000" y="1780925"/>
            <a:ext cx="3965100" cy="27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8" name="Shape 10988"/>
        <p:cNvGrpSpPr/>
        <p:nvPr/>
      </p:nvGrpSpPr>
      <p:grpSpPr>
        <a:xfrm>
          <a:off x="0" y="0"/>
          <a:ext cx="0" cy="0"/>
          <a:chOff x="0" y="0"/>
          <a:chExt cx="0" cy="0"/>
        </a:xfrm>
      </p:grpSpPr>
      <p:sp>
        <p:nvSpPr>
          <p:cNvPr id="10989" name="Google Shape;10989;p79"/>
          <p:cNvSpPr txBox="1"/>
          <p:nvPr>
            <p:ph idx="1" type="body"/>
          </p:nvPr>
        </p:nvSpPr>
        <p:spPr>
          <a:xfrm>
            <a:off x="528950" y="388175"/>
            <a:ext cx="5259900" cy="418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a:t>Temas</a:t>
            </a:r>
            <a:endParaRPr/>
          </a:p>
          <a:p>
            <a:pPr indent="-317500" lvl="0" marL="457200" rtl="0" algn="l">
              <a:spcBef>
                <a:spcPts val="0"/>
              </a:spcBef>
              <a:spcAft>
                <a:spcPts val="0"/>
              </a:spcAft>
              <a:buSzPts val="1400"/>
              <a:buChar char="●"/>
            </a:pPr>
            <a:r>
              <a:rPr lang="pt-BR"/>
              <a:t>parte 1</a:t>
            </a:r>
            <a:endParaRPr/>
          </a:p>
          <a:p>
            <a:pPr indent="-317500" lvl="1" marL="914400" rtl="0" algn="l">
              <a:spcBef>
                <a:spcPts val="0"/>
              </a:spcBef>
              <a:spcAft>
                <a:spcPts val="0"/>
              </a:spcAft>
              <a:buSzPts val="1400"/>
              <a:buChar char="○"/>
            </a:pPr>
            <a:r>
              <a:rPr lang="pt-BR">
                <a:highlight>
                  <a:schemeClr val="dk2"/>
                </a:highlight>
              </a:rPr>
              <a:t>D</a:t>
            </a:r>
            <a:r>
              <a:rPr lang="pt-BR">
                <a:highlight>
                  <a:schemeClr val="dk2"/>
                </a:highlight>
              </a:rPr>
              <a:t>iferencias entre embebidos y web</a:t>
            </a:r>
            <a:endParaRPr>
              <a:highlight>
                <a:schemeClr val="dk2"/>
              </a:highlight>
            </a:endParaRPr>
          </a:p>
          <a:p>
            <a:pPr indent="-317500" lvl="1" marL="914400" rtl="0" algn="l">
              <a:spcBef>
                <a:spcPts val="0"/>
              </a:spcBef>
              <a:spcAft>
                <a:spcPts val="0"/>
              </a:spcAft>
              <a:buSzPts val="1400"/>
              <a:buChar char="○"/>
            </a:pPr>
            <a:r>
              <a:rPr lang="pt-BR">
                <a:highlight>
                  <a:schemeClr val="dk2"/>
                </a:highlight>
              </a:rPr>
              <a:t>Que es un microcontrolador</a:t>
            </a:r>
            <a:endParaRPr>
              <a:highlight>
                <a:schemeClr val="dk2"/>
              </a:highlight>
            </a:endParaRPr>
          </a:p>
          <a:p>
            <a:pPr indent="-317500" lvl="1" marL="914400" rtl="0" algn="l">
              <a:spcBef>
                <a:spcPts val="0"/>
              </a:spcBef>
              <a:spcAft>
                <a:spcPts val="0"/>
              </a:spcAft>
              <a:buSzPts val="1400"/>
              <a:buChar char="○"/>
            </a:pPr>
            <a:r>
              <a:rPr lang="pt-BR"/>
              <a:t>GPIO</a:t>
            </a:r>
            <a:endParaRPr/>
          </a:p>
          <a:p>
            <a:pPr indent="-317500" lvl="1" marL="914400" rtl="0" algn="l">
              <a:spcBef>
                <a:spcPts val="0"/>
              </a:spcBef>
              <a:spcAft>
                <a:spcPts val="0"/>
              </a:spcAft>
              <a:buSzPts val="1400"/>
              <a:buChar char="○"/>
            </a:pPr>
            <a:r>
              <a:rPr lang="pt-BR"/>
              <a:t>Timers</a:t>
            </a:r>
            <a:endParaRPr/>
          </a:p>
          <a:p>
            <a:pPr indent="-317500" lvl="1" marL="914400" rtl="0" algn="l">
              <a:spcBef>
                <a:spcPts val="0"/>
              </a:spcBef>
              <a:spcAft>
                <a:spcPts val="0"/>
              </a:spcAft>
              <a:buSzPts val="1400"/>
              <a:buChar char="○"/>
            </a:pPr>
            <a:r>
              <a:rPr lang="pt-BR"/>
              <a:t>PWM</a:t>
            </a:r>
            <a:endParaRPr/>
          </a:p>
          <a:p>
            <a:pPr indent="-317500" lvl="0" marL="457200" rtl="0" algn="l">
              <a:spcBef>
                <a:spcPts val="0"/>
              </a:spcBef>
              <a:spcAft>
                <a:spcPts val="0"/>
              </a:spcAft>
              <a:buSzPts val="1400"/>
              <a:buChar char="●"/>
            </a:pPr>
            <a:r>
              <a:rPr lang="pt-BR"/>
              <a:t>parte 2</a:t>
            </a:r>
            <a:endParaRPr/>
          </a:p>
          <a:p>
            <a:pPr indent="-317500" lvl="1" marL="914400" rtl="0" algn="l">
              <a:spcBef>
                <a:spcPts val="0"/>
              </a:spcBef>
              <a:spcAft>
                <a:spcPts val="0"/>
              </a:spcAft>
              <a:buSzPts val="1400"/>
              <a:buChar char="○"/>
            </a:pPr>
            <a:r>
              <a:rPr lang="pt-BR"/>
              <a:t>Arm vs x86</a:t>
            </a:r>
            <a:endParaRPr/>
          </a:p>
          <a:p>
            <a:pPr indent="-317500" lvl="1" marL="914400" rtl="0" algn="l">
              <a:spcBef>
                <a:spcPts val="0"/>
              </a:spcBef>
              <a:spcAft>
                <a:spcPts val="0"/>
              </a:spcAft>
              <a:buSzPts val="1400"/>
              <a:buChar char="○"/>
            </a:pPr>
            <a:r>
              <a:rPr lang="pt-BR"/>
              <a:t>Los ints, xq cambian con la arquitectura, GENERIC DATA TYPES</a:t>
            </a:r>
            <a:endParaRPr/>
          </a:p>
          <a:p>
            <a:pPr indent="-317500" lvl="1" marL="914400" rtl="0" algn="l">
              <a:spcBef>
                <a:spcPts val="0"/>
              </a:spcBef>
              <a:spcAft>
                <a:spcPts val="0"/>
              </a:spcAft>
              <a:buSzPts val="1400"/>
              <a:buChar char="○"/>
            </a:pPr>
            <a:r>
              <a:rPr lang="pt-BR"/>
              <a:t>Pointers básico</a:t>
            </a:r>
            <a:endParaRPr/>
          </a:p>
          <a:p>
            <a:pPr indent="-317500" lvl="1" marL="914400" rtl="0" algn="l">
              <a:spcBef>
                <a:spcPts val="0"/>
              </a:spcBef>
              <a:spcAft>
                <a:spcPts val="0"/>
              </a:spcAft>
              <a:buSzPts val="1400"/>
              <a:buChar char="○"/>
            </a:pPr>
            <a:r>
              <a:rPr lang="pt-BR"/>
              <a:t>Structs en c y hal</a:t>
            </a:r>
            <a:endParaRPr/>
          </a:p>
          <a:p>
            <a:pPr indent="-317500" lvl="0" marL="457200" rtl="0" algn="l">
              <a:spcBef>
                <a:spcPts val="0"/>
              </a:spcBef>
              <a:spcAft>
                <a:spcPts val="0"/>
              </a:spcAft>
              <a:buSzPts val="1400"/>
              <a:buChar char="●"/>
            </a:pPr>
            <a:r>
              <a:rPr lang="pt-BR"/>
              <a:t>Lecturas pal curioso</a:t>
            </a:r>
            <a:endParaRPr/>
          </a:p>
          <a:p>
            <a:pPr indent="-317500" lvl="1" marL="914400" rtl="0" algn="l">
              <a:spcBef>
                <a:spcPts val="0"/>
              </a:spcBef>
              <a:spcAft>
                <a:spcPts val="0"/>
              </a:spcAft>
              <a:buSzPts val="1400"/>
              <a:buChar char="○"/>
            </a:pPr>
            <a:r>
              <a:rPr lang="pt-BR"/>
              <a:t>Registers (OMITIBLE)</a:t>
            </a:r>
            <a:endParaRPr/>
          </a:p>
          <a:p>
            <a:pPr indent="-317500" lvl="1" marL="914400" rtl="0" algn="l">
              <a:spcBef>
                <a:spcPts val="0"/>
              </a:spcBef>
              <a:spcAft>
                <a:spcPts val="0"/>
              </a:spcAft>
              <a:buSzPts val="1400"/>
              <a:buChar char="○"/>
            </a:pPr>
            <a:r>
              <a:rPr lang="pt-BR"/>
              <a:t>Interrupciones (Dejar para RTOS)</a:t>
            </a:r>
            <a:endParaRPr/>
          </a:p>
          <a:p>
            <a:pPr indent="-317500" lvl="1" marL="914400" rtl="0" algn="l">
              <a:spcBef>
                <a:spcPts val="0"/>
              </a:spcBef>
              <a:spcAft>
                <a:spcPts val="0"/>
              </a:spcAft>
              <a:buSzPts val="1400"/>
              <a:buChar char="○"/>
            </a:pPr>
            <a:r>
              <a:rPr lang="pt-BR"/>
              <a:t>manejo de operadores bitwise (</a:t>
            </a:r>
            <a:r>
              <a:rPr lang="pt-BR"/>
              <a:t>OMITIBLE)</a:t>
            </a:r>
            <a:endParaRPr/>
          </a:p>
          <a:p>
            <a:pPr indent="-317500" lvl="1" marL="914400" rtl="0" algn="l">
              <a:spcBef>
                <a:spcPts val="0"/>
              </a:spcBef>
              <a:spcAft>
                <a:spcPts val="0"/>
              </a:spcAft>
              <a:buSzPts val="1400"/>
              <a:buChar char="○"/>
            </a:pPr>
            <a:r>
              <a:rPr lang="pt-BR"/>
              <a:t>ADC / DAC (OMITIBLE)</a:t>
            </a:r>
            <a:endParaRPr/>
          </a:p>
          <a:p>
            <a:pPr indent="-317500" lvl="1" marL="914400" rtl="0" algn="l">
              <a:spcBef>
                <a:spcPts val="0"/>
              </a:spcBef>
              <a:spcAft>
                <a:spcPts val="0"/>
              </a:spcAft>
              <a:buSzPts val="1400"/>
              <a:buChar char="○"/>
            </a:pPr>
            <a:r>
              <a:rPr lang="pt-BR"/>
              <a:t>RAM (OMITIBLE)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4" name="Shape 10374"/>
        <p:cNvGrpSpPr/>
        <p:nvPr/>
      </p:nvGrpSpPr>
      <p:grpSpPr>
        <a:xfrm>
          <a:off x="0" y="0"/>
          <a:ext cx="0" cy="0"/>
          <a:chOff x="0" y="0"/>
          <a:chExt cx="0" cy="0"/>
        </a:xfrm>
      </p:grpSpPr>
      <p:sp>
        <p:nvSpPr>
          <p:cNvPr id="10375" name="Google Shape;10375;p44"/>
          <p:cNvSpPr txBox="1"/>
          <p:nvPr>
            <p:ph type="title"/>
          </p:nvPr>
        </p:nvSpPr>
        <p:spPr>
          <a:xfrm>
            <a:off x="977450" y="1409418"/>
            <a:ext cx="3410400" cy="27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¿Qué es un robot?</a:t>
            </a:r>
            <a:endParaRPr/>
          </a:p>
        </p:txBody>
      </p:sp>
      <p:pic>
        <p:nvPicPr>
          <p:cNvPr id="10376" name="Google Shape;10376;p44"/>
          <p:cNvPicPr preferRelativeResize="0"/>
          <p:nvPr/>
        </p:nvPicPr>
        <p:blipFill>
          <a:blip r:embed="rId3">
            <a:alphaModFix/>
          </a:blip>
          <a:stretch>
            <a:fillRect/>
          </a:stretch>
        </p:blipFill>
        <p:spPr>
          <a:xfrm>
            <a:off x="4899250" y="952500"/>
            <a:ext cx="2819400" cy="323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0" name="Shape 10380"/>
        <p:cNvGrpSpPr/>
        <p:nvPr/>
      </p:nvGrpSpPr>
      <p:grpSpPr>
        <a:xfrm>
          <a:off x="0" y="0"/>
          <a:ext cx="0" cy="0"/>
          <a:chOff x="0" y="0"/>
          <a:chExt cx="0" cy="0"/>
        </a:xfrm>
      </p:grpSpPr>
      <p:sp>
        <p:nvSpPr>
          <p:cNvPr id="10381" name="Google Shape;10381;p45"/>
          <p:cNvSpPr txBox="1"/>
          <p:nvPr>
            <p:ph idx="1" type="body"/>
          </p:nvPr>
        </p:nvSpPr>
        <p:spPr>
          <a:xfrm>
            <a:off x="713250" y="1443225"/>
            <a:ext cx="7717500" cy="11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pt-BR" sz="1900"/>
              <a:t>“</a:t>
            </a:r>
            <a:r>
              <a:rPr b="1" i="1" lang="pt-BR" sz="1900"/>
              <a:t>A combination of computer hardware and software, and perhaps additional mechanical or other parts, designed to perform a dedicated function</a:t>
            </a:r>
            <a:r>
              <a:rPr b="1" i="1" lang="pt-BR" sz="1900"/>
              <a:t>” </a:t>
            </a:r>
            <a:r>
              <a:rPr i="1" lang="pt-BR" sz="1900"/>
              <a:t>- </a:t>
            </a:r>
            <a:r>
              <a:rPr lang="pt-BR" sz="1900"/>
              <a:t>Embedded Systems Glossary</a:t>
            </a:r>
            <a:endParaRPr sz="1900"/>
          </a:p>
        </p:txBody>
      </p:sp>
      <p:sp>
        <p:nvSpPr>
          <p:cNvPr id="10382" name="Google Shape;10382;p45"/>
          <p:cNvSpPr txBox="1"/>
          <p:nvPr>
            <p:ph idx="1" type="body"/>
          </p:nvPr>
        </p:nvSpPr>
        <p:spPr>
          <a:xfrm>
            <a:off x="720000" y="2597625"/>
            <a:ext cx="3864900" cy="2010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pt-BR" sz="1900"/>
              <a:t>Sistema de frenos</a:t>
            </a:r>
            <a:endParaRPr sz="1900"/>
          </a:p>
          <a:p>
            <a:pPr indent="-349250" lvl="0" marL="457200" rtl="0" algn="l">
              <a:spcBef>
                <a:spcPts val="0"/>
              </a:spcBef>
              <a:spcAft>
                <a:spcPts val="0"/>
              </a:spcAft>
              <a:buSzPts val="1900"/>
              <a:buChar char="●"/>
            </a:pPr>
            <a:r>
              <a:rPr lang="pt-BR" sz="1900"/>
              <a:t>Estación del clima IoT</a:t>
            </a:r>
            <a:endParaRPr sz="1900"/>
          </a:p>
          <a:p>
            <a:pPr indent="-349250" lvl="0" marL="457200" rtl="0" algn="l">
              <a:spcBef>
                <a:spcPts val="0"/>
              </a:spcBef>
              <a:spcAft>
                <a:spcPts val="0"/>
              </a:spcAft>
              <a:buSzPts val="1900"/>
              <a:buChar char="●"/>
            </a:pPr>
            <a:r>
              <a:rPr lang="pt-BR" sz="1900"/>
              <a:t>Cafetera</a:t>
            </a:r>
            <a:endParaRPr sz="1900"/>
          </a:p>
          <a:p>
            <a:pPr indent="-349250" lvl="0" marL="457200" rtl="0" algn="l">
              <a:spcBef>
                <a:spcPts val="0"/>
              </a:spcBef>
              <a:spcAft>
                <a:spcPts val="0"/>
              </a:spcAft>
              <a:buSzPts val="1900"/>
              <a:buChar char="●"/>
            </a:pPr>
            <a:r>
              <a:rPr lang="pt-BR" sz="1900"/>
              <a:t>Microondas</a:t>
            </a:r>
            <a:endParaRPr sz="1900"/>
          </a:p>
          <a:p>
            <a:pPr indent="-349250" lvl="0" marL="457200" rtl="0" algn="l">
              <a:spcBef>
                <a:spcPts val="0"/>
              </a:spcBef>
              <a:spcAft>
                <a:spcPts val="0"/>
              </a:spcAft>
              <a:buSzPts val="1900"/>
              <a:buChar char="●"/>
            </a:pPr>
            <a:r>
              <a:rPr lang="pt-BR" sz="1900"/>
              <a:t>Un robot</a:t>
            </a:r>
            <a:endParaRPr sz="1900"/>
          </a:p>
          <a:p>
            <a:pPr indent="-349250" lvl="0" marL="457200" rtl="0" algn="l">
              <a:spcBef>
                <a:spcPts val="0"/>
              </a:spcBef>
              <a:spcAft>
                <a:spcPts val="0"/>
              </a:spcAft>
              <a:buSzPts val="1900"/>
              <a:buChar char="●"/>
            </a:pPr>
            <a:r>
              <a:rPr lang="pt-BR" sz="1900"/>
              <a:t>… entre otros</a:t>
            </a:r>
            <a:endParaRPr sz="1900"/>
          </a:p>
        </p:txBody>
      </p:sp>
      <p:grpSp>
        <p:nvGrpSpPr>
          <p:cNvPr id="10383" name="Google Shape;10383;p45"/>
          <p:cNvGrpSpPr/>
          <p:nvPr/>
        </p:nvGrpSpPr>
        <p:grpSpPr>
          <a:xfrm>
            <a:off x="719925" y="233625"/>
            <a:ext cx="7716900" cy="879300"/>
            <a:chOff x="719925" y="233625"/>
            <a:chExt cx="7716900" cy="879300"/>
          </a:xfrm>
        </p:grpSpPr>
        <p:sp>
          <p:nvSpPr>
            <p:cNvPr id="10384" name="Google Shape;10384;p45"/>
            <p:cNvSpPr/>
            <p:nvPr/>
          </p:nvSpPr>
          <p:spPr>
            <a:xfrm>
              <a:off x="719925" y="233625"/>
              <a:ext cx="7716900" cy="879300"/>
            </a:xfrm>
            <a:prstGeom prst="rect">
              <a:avLst/>
            </a:prstGeom>
            <a:solidFill>
              <a:schemeClr val="dk2"/>
            </a:solidFill>
            <a:ln cap="flat" cmpd="sng" w="19050">
              <a:solidFill>
                <a:schemeClr val="dk1"/>
              </a:solidFill>
              <a:prstDash val="solid"/>
              <a:round/>
              <a:headEnd len="sm" w="sm" type="none"/>
              <a:tailEnd len="sm" w="sm" type="none"/>
            </a:ln>
            <a:effectLst>
              <a:outerShdw rotWithShape="0" algn="bl" dir="2580000" dist="1238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5" name="Google Shape;10385;p45"/>
            <p:cNvGrpSpPr/>
            <p:nvPr/>
          </p:nvGrpSpPr>
          <p:grpSpPr>
            <a:xfrm>
              <a:off x="7755386" y="272907"/>
              <a:ext cx="634685" cy="168300"/>
              <a:chOff x="7755386" y="279729"/>
              <a:chExt cx="634685" cy="168300"/>
            </a:xfrm>
          </p:grpSpPr>
          <p:sp>
            <p:nvSpPr>
              <p:cNvPr id="10386" name="Google Shape;10386;p45"/>
              <p:cNvSpPr/>
              <p:nvPr/>
            </p:nvSpPr>
            <p:spPr>
              <a:xfrm>
                <a:off x="8221771" y="279729"/>
                <a:ext cx="168300" cy="168300"/>
              </a:xfrm>
              <a:prstGeom prst="mathMultiply">
                <a:avLst>
                  <a:gd fmla="val 0" name="adj1"/>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7" name="Google Shape;10387;p45"/>
              <p:cNvGrpSpPr/>
              <p:nvPr/>
            </p:nvGrpSpPr>
            <p:grpSpPr>
              <a:xfrm>
                <a:off x="8004462" y="307924"/>
                <a:ext cx="112019" cy="112144"/>
                <a:chOff x="7914618" y="539287"/>
                <a:chExt cx="112019" cy="112144"/>
              </a:xfrm>
            </p:grpSpPr>
            <p:sp>
              <p:nvSpPr>
                <p:cNvPr id="10388" name="Google Shape;10388;p45"/>
                <p:cNvSpPr/>
                <p:nvPr/>
              </p:nvSpPr>
              <p:spPr>
                <a:xfrm>
                  <a:off x="7914618" y="539287"/>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45"/>
                <p:cNvSpPr/>
                <p:nvPr/>
              </p:nvSpPr>
              <p:spPr>
                <a:xfrm>
                  <a:off x="7943837" y="568632"/>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90" name="Google Shape;10390;p45"/>
              <p:cNvCxnSpPr/>
              <p:nvPr/>
            </p:nvCxnSpPr>
            <p:spPr>
              <a:xfrm>
                <a:off x="7755386" y="411324"/>
                <a:ext cx="109500" cy="0"/>
              </a:xfrm>
              <a:prstGeom prst="straightConnector1">
                <a:avLst/>
              </a:prstGeom>
              <a:noFill/>
              <a:ln cap="rnd" cmpd="sng" w="19050">
                <a:solidFill>
                  <a:schemeClr val="dk1"/>
                </a:solidFill>
                <a:prstDash val="solid"/>
                <a:round/>
                <a:headEnd len="med" w="med" type="none"/>
                <a:tailEnd len="med" w="med" type="none"/>
              </a:ln>
            </p:spPr>
          </p:cxnSp>
        </p:grpSp>
      </p:grpSp>
      <p:sp>
        <p:nvSpPr>
          <p:cNvPr id="10391" name="Google Shape;10391;p45"/>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marR="190500" rtl="0" algn="ctr">
              <a:lnSpc>
                <a:spcPct val="128571"/>
              </a:lnSpc>
              <a:spcBef>
                <a:spcPts val="0"/>
              </a:spcBef>
              <a:spcAft>
                <a:spcPts val="0"/>
              </a:spcAft>
              <a:buNone/>
            </a:pPr>
            <a:r>
              <a:rPr lang="pt-BR">
                <a:solidFill>
                  <a:srgbClr val="202124"/>
                </a:solidFill>
              </a:rPr>
              <a:t>Sistema Embebido</a:t>
            </a:r>
            <a:endParaRPr/>
          </a:p>
        </p:txBody>
      </p:sp>
      <p:pic>
        <p:nvPicPr>
          <p:cNvPr id="10392" name="Google Shape;10392;p45"/>
          <p:cNvPicPr preferRelativeResize="0"/>
          <p:nvPr/>
        </p:nvPicPr>
        <p:blipFill>
          <a:blip r:embed="rId3">
            <a:alphaModFix/>
          </a:blip>
          <a:stretch>
            <a:fillRect/>
          </a:stretch>
        </p:blipFill>
        <p:spPr>
          <a:xfrm>
            <a:off x="5308800" y="2597625"/>
            <a:ext cx="2830831" cy="224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6" name="Shape 10396"/>
        <p:cNvGrpSpPr/>
        <p:nvPr/>
      </p:nvGrpSpPr>
      <p:grpSpPr>
        <a:xfrm>
          <a:off x="0" y="0"/>
          <a:ext cx="0" cy="0"/>
          <a:chOff x="0" y="0"/>
          <a:chExt cx="0" cy="0"/>
        </a:xfrm>
      </p:grpSpPr>
      <p:sp>
        <p:nvSpPr>
          <p:cNvPr id="10397" name="Google Shape;10397;p46"/>
          <p:cNvSpPr txBox="1"/>
          <p:nvPr>
            <p:ph idx="1" type="body"/>
          </p:nvPr>
        </p:nvSpPr>
        <p:spPr>
          <a:xfrm>
            <a:off x="713238" y="1001600"/>
            <a:ext cx="7717500" cy="11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pt-BR" sz="1700"/>
              <a:t>“Web developers can leverage a nearly infinite ecosystem of libraries and tools to triangulate their desired behavior. On the other hand, embedded systems require simplicity and precision to map physical chunks of hardware to their specific tasks.</a:t>
            </a:r>
            <a:r>
              <a:rPr b="1" i="1" lang="pt-BR" sz="1700"/>
              <a:t>”   </a:t>
            </a:r>
            <a:endParaRPr b="1" i="1" sz="1700"/>
          </a:p>
          <a:p>
            <a:pPr indent="0" lvl="0" marL="0" rtl="0" algn="l">
              <a:spcBef>
                <a:spcPts val="0"/>
              </a:spcBef>
              <a:spcAft>
                <a:spcPts val="0"/>
              </a:spcAft>
              <a:buNone/>
            </a:pPr>
            <a:r>
              <a:rPr i="1" lang="pt-BR" sz="1700"/>
              <a:t>- </a:t>
            </a:r>
            <a:r>
              <a:rPr lang="pt-BR" sz="1700"/>
              <a:t>Chris Wilson</a:t>
            </a:r>
            <a:endParaRPr sz="1700"/>
          </a:p>
          <a:p>
            <a:pPr indent="0" lvl="0" marL="0" rtl="0" algn="l">
              <a:spcBef>
                <a:spcPts val="0"/>
              </a:spcBef>
              <a:spcAft>
                <a:spcPts val="0"/>
              </a:spcAft>
              <a:buNone/>
            </a:pPr>
            <a:r>
              <a:t/>
            </a:r>
            <a:endParaRPr sz="1700"/>
          </a:p>
        </p:txBody>
      </p:sp>
      <p:sp>
        <p:nvSpPr>
          <p:cNvPr id="10398" name="Google Shape;10398;p46"/>
          <p:cNvSpPr txBox="1"/>
          <p:nvPr>
            <p:ph idx="1" type="body"/>
          </p:nvPr>
        </p:nvSpPr>
        <p:spPr>
          <a:xfrm>
            <a:off x="473250" y="2436125"/>
            <a:ext cx="3864900" cy="1154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pt-BR" sz="1900"/>
              <a:t>Ambos:</a:t>
            </a:r>
            <a:endParaRPr sz="1900"/>
          </a:p>
          <a:p>
            <a:pPr indent="-349250" lvl="1" marL="914400" rtl="0" algn="l">
              <a:spcBef>
                <a:spcPts val="0"/>
              </a:spcBef>
              <a:spcAft>
                <a:spcPts val="0"/>
              </a:spcAft>
              <a:buSzPts val="1900"/>
              <a:buChar char="○"/>
            </a:pPr>
            <a:r>
              <a:rPr lang="pt-BR" sz="1900"/>
              <a:t>Son sistemas </a:t>
            </a:r>
            <a:r>
              <a:rPr lang="pt-BR" sz="1900"/>
              <a:t>distribuídos</a:t>
            </a:r>
            <a:endParaRPr sz="1900"/>
          </a:p>
          <a:p>
            <a:pPr indent="-349250" lvl="1" marL="914400" rtl="0" algn="l">
              <a:spcBef>
                <a:spcPts val="0"/>
              </a:spcBef>
              <a:spcAft>
                <a:spcPts val="0"/>
              </a:spcAft>
              <a:buSzPts val="1900"/>
              <a:buChar char="○"/>
            </a:pPr>
            <a:r>
              <a:rPr lang="pt-BR" sz="1900"/>
              <a:t>Comunicación en una red con protocolos.</a:t>
            </a:r>
            <a:endParaRPr sz="1900"/>
          </a:p>
          <a:p>
            <a:pPr indent="-349250" lvl="1" marL="914400" rtl="0" algn="l">
              <a:spcBef>
                <a:spcPts val="0"/>
              </a:spcBef>
              <a:spcAft>
                <a:spcPts val="0"/>
              </a:spcAft>
              <a:buSzPts val="1900"/>
              <a:buChar char="○"/>
            </a:pPr>
            <a:r>
              <a:rPr lang="pt-BR" sz="1900"/>
              <a:t>Patrones de software: </a:t>
            </a:r>
            <a:r>
              <a:rPr lang="pt-BR" sz="1900"/>
              <a:t>Máquinas</a:t>
            </a:r>
            <a:r>
              <a:rPr lang="pt-BR" sz="1900"/>
              <a:t> de estado, UML, etc</a:t>
            </a:r>
            <a:endParaRPr sz="1900"/>
          </a:p>
          <a:p>
            <a:pPr indent="-349250" lvl="1" marL="914400" rtl="0" algn="l">
              <a:spcBef>
                <a:spcPts val="0"/>
              </a:spcBef>
              <a:spcAft>
                <a:spcPts val="0"/>
              </a:spcAft>
              <a:buSzPts val="1900"/>
              <a:buChar char="○"/>
            </a:pPr>
            <a:r>
              <a:rPr lang="pt-BR" sz="1900"/>
              <a:t>Debugging</a:t>
            </a:r>
            <a:endParaRPr sz="1900"/>
          </a:p>
        </p:txBody>
      </p:sp>
      <p:grpSp>
        <p:nvGrpSpPr>
          <p:cNvPr id="10399" name="Google Shape;10399;p46"/>
          <p:cNvGrpSpPr/>
          <p:nvPr/>
        </p:nvGrpSpPr>
        <p:grpSpPr>
          <a:xfrm>
            <a:off x="737588" y="0"/>
            <a:ext cx="7716900" cy="879300"/>
            <a:chOff x="719925" y="233625"/>
            <a:chExt cx="7716900" cy="879300"/>
          </a:xfrm>
        </p:grpSpPr>
        <p:sp>
          <p:nvSpPr>
            <p:cNvPr id="10400" name="Google Shape;10400;p46"/>
            <p:cNvSpPr/>
            <p:nvPr/>
          </p:nvSpPr>
          <p:spPr>
            <a:xfrm>
              <a:off x="719925" y="233625"/>
              <a:ext cx="7716900" cy="879300"/>
            </a:xfrm>
            <a:prstGeom prst="rect">
              <a:avLst/>
            </a:prstGeom>
            <a:solidFill>
              <a:schemeClr val="dk2"/>
            </a:solidFill>
            <a:ln cap="flat" cmpd="sng" w="19050">
              <a:solidFill>
                <a:schemeClr val="dk1"/>
              </a:solidFill>
              <a:prstDash val="solid"/>
              <a:round/>
              <a:headEnd len="sm" w="sm" type="none"/>
              <a:tailEnd len="sm" w="sm" type="none"/>
            </a:ln>
            <a:effectLst>
              <a:outerShdw rotWithShape="0" algn="bl" dir="2580000" dist="1238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1" name="Google Shape;10401;p46"/>
            <p:cNvGrpSpPr/>
            <p:nvPr/>
          </p:nvGrpSpPr>
          <p:grpSpPr>
            <a:xfrm>
              <a:off x="7755386" y="272907"/>
              <a:ext cx="634685" cy="168300"/>
              <a:chOff x="7755386" y="279729"/>
              <a:chExt cx="634685" cy="168300"/>
            </a:xfrm>
          </p:grpSpPr>
          <p:sp>
            <p:nvSpPr>
              <p:cNvPr id="10402" name="Google Shape;10402;p46"/>
              <p:cNvSpPr/>
              <p:nvPr/>
            </p:nvSpPr>
            <p:spPr>
              <a:xfrm>
                <a:off x="8221771" y="279729"/>
                <a:ext cx="168300" cy="168300"/>
              </a:xfrm>
              <a:prstGeom prst="mathMultiply">
                <a:avLst>
                  <a:gd fmla="val 0" name="adj1"/>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3" name="Google Shape;10403;p46"/>
              <p:cNvGrpSpPr/>
              <p:nvPr/>
            </p:nvGrpSpPr>
            <p:grpSpPr>
              <a:xfrm>
                <a:off x="8004462" y="307924"/>
                <a:ext cx="112019" cy="112144"/>
                <a:chOff x="7914618" y="539287"/>
                <a:chExt cx="112019" cy="112144"/>
              </a:xfrm>
            </p:grpSpPr>
            <p:sp>
              <p:nvSpPr>
                <p:cNvPr id="10404" name="Google Shape;10404;p46"/>
                <p:cNvSpPr/>
                <p:nvPr/>
              </p:nvSpPr>
              <p:spPr>
                <a:xfrm>
                  <a:off x="7914618" y="539287"/>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46"/>
                <p:cNvSpPr/>
                <p:nvPr/>
              </p:nvSpPr>
              <p:spPr>
                <a:xfrm>
                  <a:off x="7943837" y="568632"/>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06" name="Google Shape;10406;p46"/>
              <p:cNvCxnSpPr/>
              <p:nvPr/>
            </p:nvCxnSpPr>
            <p:spPr>
              <a:xfrm>
                <a:off x="7755386" y="411324"/>
                <a:ext cx="109500" cy="0"/>
              </a:xfrm>
              <a:prstGeom prst="straightConnector1">
                <a:avLst/>
              </a:prstGeom>
              <a:noFill/>
              <a:ln cap="rnd" cmpd="sng" w="19050">
                <a:solidFill>
                  <a:schemeClr val="dk1"/>
                </a:solidFill>
                <a:prstDash val="solid"/>
                <a:round/>
                <a:headEnd len="med" w="med" type="none"/>
                <a:tailEnd len="med" w="med" type="none"/>
              </a:ln>
            </p:spPr>
          </p:cxnSp>
        </p:grpSp>
      </p:grpSp>
      <p:sp>
        <p:nvSpPr>
          <p:cNvPr id="10407" name="Google Shape;10407;p46"/>
          <p:cNvSpPr txBox="1"/>
          <p:nvPr>
            <p:ph type="title"/>
          </p:nvPr>
        </p:nvSpPr>
        <p:spPr>
          <a:xfrm>
            <a:off x="737663" y="241863"/>
            <a:ext cx="7717500" cy="640200"/>
          </a:xfrm>
          <a:prstGeom prst="rect">
            <a:avLst/>
          </a:prstGeom>
        </p:spPr>
        <p:txBody>
          <a:bodyPr anchorCtr="0" anchor="t" bIns="91425" lIns="91425" spcFirstLastPara="1" rIns="91425" wrap="square" tIns="91425">
            <a:noAutofit/>
          </a:bodyPr>
          <a:lstStyle/>
          <a:p>
            <a:pPr indent="0" lvl="0" marL="0" marR="190500" rtl="0" algn="ctr">
              <a:lnSpc>
                <a:spcPct val="128571"/>
              </a:lnSpc>
              <a:spcBef>
                <a:spcPts val="0"/>
              </a:spcBef>
              <a:spcAft>
                <a:spcPts val="0"/>
              </a:spcAft>
              <a:buNone/>
            </a:pPr>
            <a:r>
              <a:rPr lang="pt-BR">
                <a:solidFill>
                  <a:srgbClr val="202124"/>
                </a:solidFill>
              </a:rPr>
              <a:t>Embebidos vs App development</a:t>
            </a:r>
            <a:endParaRPr/>
          </a:p>
        </p:txBody>
      </p:sp>
      <p:sp>
        <p:nvSpPr>
          <p:cNvPr id="10408" name="Google Shape;10408;p46"/>
          <p:cNvSpPr txBox="1"/>
          <p:nvPr>
            <p:ph idx="1" type="body"/>
          </p:nvPr>
        </p:nvSpPr>
        <p:spPr>
          <a:xfrm>
            <a:off x="4509250" y="2436125"/>
            <a:ext cx="3864900" cy="1154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pt-BR" sz="1900"/>
              <a:t>En embebidos</a:t>
            </a:r>
            <a:r>
              <a:rPr lang="pt-BR" sz="1900"/>
              <a:t>:</a:t>
            </a:r>
            <a:endParaRPr sz="1900"/>
          </a:p>
          <a:p>
            <a:pPr indent="-349250" lvl="1" marL="914400" rtl="0" algn="l">
              <a:spcBef>
                <a:spcPts val="0"/>
              </a:spcBef>
              <a:spcAft>
                <a:spcPts val="0"/>
              </a:spcAft>
              <a:buSzPts val="1900"/>
              <a:buChar char="○"/>
            </a:pPr>
            <a:r>
              <a:rPr lang="pt-BR" sz="1900"/>
              <a:t>Ayuda entender </a:t>
            </a:r>
            <a:r>
              <a:rPr lang="pt-BR" sz="1900"/>
              <a:t>cómo</a:t>
            </a:r>
            <a:r>
              <a:rPr lang="pt-BR" sz="1900"/>
              <a:t> trabaja el CPU. Datasheet</a:t>
            </a:r>
            <a:endParaRPr sz="1900"/>
          </a:p>
          <a:p>
            <a:pPr indent="-349250" lvl="1" marL="914400" rtl="0" algn="l">
              <a:spcBef>
                <a:spcPts val="0"/>
              </a:spcBef>
              <a:spcAft>
                <a:spcPts val="0"/>
              </a:spcAft>
              <a:buSzPts val="1900"/>
              <a:buChar char="○"/>
            </a:pPr>
            <a:r>
              <a:rPr lang="pt-BR" sz="1900"/>
              <a:t>Uso de herramientas </a:t>
            </a:r>
            <a:r>
              <a:rPr lang="pt-BR" sz="1900"/>
              <a:t>físicas</a:t>
            </a:r>
            <a:r>
              <a:rPr lang="pt-BR" sz="1900"/>
              <a:t> como osciloscopio.</a:t>
            </a:r>
            <a:endParaRPr sz="1900"/>
          </a:p>
          <a:p>
            <a:pPr indent="-349250" lvl="1" marL="914400" rtl="0" algn="l">
              <a:spcBef>
                <a:spcPts val="0"/>
              </a:spcBef>
              <a:spcAft>
                <a:spcPts val="0"/>
              </a:spcAft>
              <a:buSzPts val="1900"/>
              <a:buChar char="○"/>
            </a:pPr>
            <a:r>
              <a:rPr lang="pt-BR" sz="1900"/>
              <a:t>Trabajo con placas de desarrollo.</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12" name="Shape 10412"/>
        <p:cNvGrpSpPr/>
        <p:nvPr/>
      </p:nvGrpSpPr>
      <p:grpSpPr>
        <a:xfrm>
          <a:off x="0" y="0"/>
          <a:ext cx="0" cy="0"/>
          <a:chOff x="0" y="0"/>
          <a:chExt cx="0" cy="0"/>
        </a:xfrm>
      </p:grpSpPr>
      <p:pic>
        <p:nvPicPr>
          <p:cNvPr id="10413" name="Google Shape;10413;p47"/>
          <p:cNvPicPr preferRelativeResize="0"/>
          <p:nvPr/>
        </p:nvPicPr>
        <p:blipFill>
          <a:blip r:embed="rId3">
            <a:alphaModFix/>
          </a:blip>
          <a:stretch>
            <a:fillRect/>
          </a:stretch>
        </p:blipFill>
        <p:spPr>
          <a:xfrm>
            <a:off x="232075" y="154863"/>
            <a:ext cx="4939150" cy="459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7" name="Shape 10417"/>
        <p:cNvGrpSpPr/>
        <p:nvPr/>
      </p:nvGrpSpPr>
      <p:grpSpPr>
        <a:xfrm>
          <a:off x="0" y="0"/>
          <a:ext cx="0" cy="0"/>
          <a:chOff x="0" y="0"/>
          <a:chExt cx="0" cy="0"/>
        </a:xfrm>
      </p:grpSpPr>
      <p:sp>
        <p:nvSpPr>
          <p:cNvPr id="10418" name="Google Shape;10418;p48"/>
          <p:cNvSpPr txBox="1"/>
          <p:nvPr>
            <p:ph idx="1" type="body"/>
          </p:nvPr>
        </p:nvSpPr>
        <p:spPr>
          <a:xfrm>
            <a:off x="713250" y="1443225"/>
            <a:ext cx="7717500" cy="11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pt-BR" sz="1900"/>
              <a:t>“ Development Boards are printed circuit boards with a microcontroller mounted on them with few other hardware components. ” </a:t>
            </a:r>
            <a:r>
              <a:rPr i="1" lang="pt-BR" sz="1900"/>
              <a:t>- Anonym</a:t>
            </a:r>
            <a:endParaRPr i="1" sz="1900"/>
          </a:p>
        </p:txBody>
      </p:sp>
      <p:sp>
        <p:nvSpPr>
          <p:cNvPr id="10419" name="Google Shape;10419;p48"/>
          <p:cNvSpPr txBox="1"/>
          <p:nvPr>
            <p:ph idx="1" type="body"/>
          </p:nvPr>
        </p:nvSpPr>
        <p:spPr>
          <a:xfrm>
            <a:off x="629075" y="2795250"/>
            <a:ext cx="3864900" cy="1154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pt-BR" sz="1900"/>
              <a:t>Ayudan para testear el micro.</a:t>
            </a:r>
            <a:endParaRPr sz="1900"/>
          </a:p>
          <a:p>
            <a:pPr indent="-349250" lvl="0" marL="457200" rtl="0" algn="l">
              <a:spcBef>
                <a:spcPts val="0"/>
              </a:spcBef>
              <a:spcAft>
                <a:spcPts val="0"/>
              </a:spcAft>
              <a:buSzPts val="1900"/>
              <a:buChar char="●"/>
            </a:pPr>
            <a:r>
              <a:rPr lang="pt-BR" sz="1900"/>
              <a:t>No tienes que hacer el hardware.</a:t>
            </a:r>
            <a:endParaRPr sz="1900"/>
          </a:p>
          <a:p>
            <a:pPr indent="-349250" lvl="0" marL="457200" rtl="0" algn="l">
              <a:spcBef>
                <a:spcPts val="0"/>
              </a:spcBef>
              <a:spcAft>
                <a:spcPts val="0"/>
              </a:spcAft>
              <a:buSzPts val="1900"/>
              <a:buChar char="●"/>
            </a:pPr>
            <a:r>
              <a:rPr lang="pt-BR" sz="1900"/>
              <a:t>Se pueden usar en varios proyectos.</a:t>
            </a:r>
            <a:endParaRPr sz="1900"/>
          </a:p>
        </p:txBody>
      </p:sp>
      <p:grpSp>
        <p:nvGrpSpPr>
          <p:cNvPr id="10420" name="Google Shape;10420;p48"/>
          <p:cNvGrpSpPr/>
          <p:nvPr/>
        </p:nvGrpSpPr>
        <p:grpSpPr>
          <a:xfrm>
            <a:off x="719925" y="233625"/>
            <a:ext cx="7716900" cy="879300"/>
            <a:chOff x="719925" y="233625"/>
            <a:chExt cx="7716900" cy="879300"/>
          </a:xfrm>
        </p:grpSpPr>
        <p:sp>
          <p:nvSpPr>
            <p:cNvPr id="10421" name="Google Shape;10421;p48"/>
            <p:cNvSpPr/>
            <p:nvPr/>
          </p:nvSpPr>
          <p:spPr>
            <a:xfrm>
              <a:off x="719925" y="233625"/>
              <a:ext cx="7716900" cy="879300"/>
            </a:xfrm>
            <a:prstGeom prst="rect">
              <a:avLst/>
            </a:prstGeom>
            <a:solidFill>
              <a:schemeClr val="dk2"/>
            </a:solidFill>
            <a:ln cap="flat" cmpd="sng" w="19050">
              <a:solidFill>
                <a:schemeClr val="dk1"/>
              </a:solidFill>
              <a:prstDash val="solid"/>
              <a:round/>
              <a:headEnd len="sm" w="sm" type="none"/>
              <a:tailEnd len="sm" w="sm" type="none"/>
            </a:ln>
            <a:effectLst>
              <a:outerShdw rotWithShape="0" algn="bl" dir="2580000" dist="1238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2" name="Google Shape;10422;p48"/>
            <p:cNvGrpSpPr/>
            <p:nvPr/>
          </p:nvGrpSpPr>
          <p:grpSpPr>
            <a:xfrm>
              <a:off x="7755386" y="272907"/>
              <a:ext cx="634685" cy="168300"/>
              <a:chOff x="7755386" y="279729"/>
              <a:chExt cx="634685" cy="168300"/>
            </a:xfrm>
          </p:grpSpPr>
          <p:sp>
            <p:nvSpPr>
              <p:cNvPr id="10423" name="Google Shape;10423;p48"/>
              <p:cNvSpPr/>
              <p:nvPr/>
            </p:nvSpPr>
            <p:spPr>
              <a:xfrm>
                <a:off x="8221771" y="279729"/>
                <a:ext cx="168300" cy="168300"/>
              </a:xfrm>
              <a:prstGeom prst="mathMultiply">
                <a:avLst>
                  <a:gd fmla="val 0" name="adj1"/>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4" name="Google Shape;10424;p48"/>
              <p:cNvGrpSpPr/>
              <p:nvPr/>
            </p:nvGrpSpPr>
            <p:grpSpPr>
              <a:xfrm>
                <a:off x="8004462" y="307924"/>
                <a:ext cx="112019" cy="112144"/>
                <a:chOff x="7914618" y="539287"/>
                <a:chExt cx="112019" cy="112144"/>
              </a:xfrm>
            </p:grpSpPr>
            <p:sp>
              <p:nvSpPr>
                <p:cNvPr id="10425" name="Google Shape;10425;p48"/>
                <p:cNvSpPr/>
                <p:nvPr/>
              </p:nvSpPr>
              <p:spPr>
                <a:xfrm>
                  <a:off x="7914618" y="539287"/>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48"/>
                <p:cNvSpPr/>
                <p:nvPr/>
              </p:nvSpPr>
              <p:spPr>
                <a:xfrm>
                  <a:off x="7943837" y="568632"/>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27" name="Google Shape;10427;p48"/>
              <p:cNvCxnSpPr/>
              <p:nvPr/>
            </p:nvCxnSpPr>
            <p:spPr>
              <a:xfrm>
                <a:off x="7755386" y="411324"/>
                <a:ext cx="109500" cy="0"/>
              </a:xfrm>
              <a:prstGeom prst="straightConnector1">
                <a:avLst/>
              </a:prstGeom>
              <a:noFill/>
              <a:ln cap="rnd" cmpd="sng" w="19050">
                <a:solidFill>
                  <a:schemeClr val="dk1"/>
                </a:solidFill>
                <a:prstDash val="solid"/>
                <a:round/>
                <a:headEnd len="med" w="med" type="none"/>
                <a:tailEnd len="med" w="med" type="none"/>
              </a:ln>
            </p:spPr>
          </p:cxnSp>
        </p:grpSp>
      </p:grpSp>
      <p:sp>
        <p:nvSpPr>
          <p:cNvPr id="10428" name="Google Shape;10428;p48"/>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marR="190500" rtl="0" algn="ctr">
              <a:lnSpc>
                <a:spcPct val="128571"/>
              </a:lnSpc>
              <a:spcBef>
                <a:spcPts val="0"/>
              </a:spcBef>
              <a:spcAft>
                <a:spcPts val="0"/>
              </a:spcAft>
              <a:buNone/>
            </a:pPr>
            <a:r>
              <a:rPr lang="pt-BR">
                <a:solidFill>
                  <a:srgbClr val="202124"/>
                </a:solidFill>
              </a:rPr>
              <a:t>Placa de desarrollo</a:t>
            </a:r>
            <a:endParaRPr/>
          </a:p>
        </p:txBody>
      </p:sp>
      <p:pic>
        <p:nvPicPr>
          <p:cNvPr id="10429" name="Google Shape;10429;p48"/>
          <p:cNvPicPr preferRelativeResize="0"/>
          <p:nvPr/>
        </p:nvPicPr>
        <p:blipFill>
          <a:blip r:embed="rId3">
            <a:alphaModFix/>
          </a:blip>
          <a:stretch>
            <a:fillRect/>
          </a:stretch>
        </p:blipFill>
        <p:spPr>
          <a:xfrm>
            <a:off x="6179150" y="2120606"/>
            <a:ext cx="3864900" cy="2808494"/>
          </a:xfrm>
          <a:prstGeom prst="rect">
            <a:avLst/>
          </a:prstGeom>
          <a:noFill/>
          <a:ln>
            <a:noFill/>
          </a:ln>
        </p:spPr>
      </p:pic>
      <p:pic>
        <p:nvPicPr>
          <p:cNvPr id="10430" name="Google Shape;10430;p48"/>
          <p:cNvPicPr preferRelativeResize="0"/>
          <p:nvPr/>
        </p:nvPicPr>
        <p:blipFill>
          <a:blip r:embed="rId4">
            <a:alphaModFix/>
          </a:blip>
          <a:stretch>
            <a:fillRect/>
          </a:stretch>
        </p:blipFill>
        <p:spPr>
          <a:xfrm>
            <a:off x="4493975" y="2376558"/>
            <a:ext cx="2779474" cy="24135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34" name="Shape 10434"/>
        <p:cNvGrpSpPr/>
        <p:nvPr/>
      </p:nvGrpSpPr>
      <p:grpSpPr>
        <a:xfrm>
          <a:off x="0" y="0"/>
          <a:ext cx="0" cy="0"/>
          <a:chOff x="0" y="0"/>
          <a:chExt cx="0" cy="0"/>
        </a:xfrm>
      </p:grpSpPr>
      <p:sp>
        <p:nvSpPr>
          <p:cNvPr id="10435" name="Google Shape;10435;p49"/>
          <p:cNvSpPr txBox="1"/>
          <p:nvPr>
            <p:ph idx="1" type="body"/>
          </p:nvPr>
        </p:nvSpPr>
        <p:spPr>
          <a:xfrm>
            <a:off x="713250" y="1443225"/>
            <a:ext cx="7717500" cy="11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pt-BR" sz="1900"/>
              <a:t>“</a:t>
            </a:r>
            <a:r>
              <a:rPr b="1" i="1" lang="pt-BR" sz="1900"/>
              <a:t>A microprocessor is a device that implements all of a processor’s functionality within a single integrated circuit.</a:t>
            </a:r>
            <a:r>
              <a:rPr b="1" i="1" lang="pt-BR" sz="1900"/>
              <a:t>” </a:t>
            </a:r>
            <a:r>
              <a:rPr i="1" lang="pt-BR" sz="1900"/>
              <a:t>- Robert Keim</a:t>
            </a:r>
            <a:endParaRPr i="1" sz="1900"/>
          </a:p>
        </p:txBody>
      </p:sp>
      <p:sp>
        <p:nvSpPr>
          <p:cNvPr id="10436" name="Google Shape;10436;p49"/>
          <p:cNvSpPr txBox="1"/>
          <p:nvPr>
            <p:ph idx="1" type="body"/>
          </p:nvPr>
        </p:nvSpPr>
        <p:spPr>
          <a:xfrm>
            <a:off x="720000" y="2275725"/>
            <a:ext cx="3864900" cy="1154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pt-BR" sz="1900"/>
              <a:t>aka MPU</a:t>
            </a:r>
            <a:endParaRPr sz="1900"/>
          </a:p>
          <a:p>
            <a:pPr indent="-349250" lvl="0" marL="457200" rtl="0" algn="l">
              <a:spcBef>
                <a:spcPts val="0"/>
              </a:spcBef>
              <a:spcAft>
                <a:spcPts val="0"/>
              </a:spcAft>
              <a:buSzPts val="1900"/>
              <a:buChar char="●"/>
            </a:pPr>
            <a:r>
              <a:rPr lang="pt-BR" sz="1900"/>
              <a:t>CPU, ALU, Memoria</a:t>
            </a:r>
            <a:endParaRPr sz="1900"/>
          </a:p>
          <a:p>
            <a:pPr indent="-349250" lvl="0" marL="457200" rtl="0" algn="l">
              <a:spcBef>
                <a:spcPts val="0"/>
              </a:spcBef>
              <a:spcAft>
                <a:spcPts val="0"/>
              </a:spcAft>
              <a:buSzPts val="1900"/>
              <a:buChar char="●"/>
            </a:pPr>
            <a:r>
              <a:rPr lang="pt-BR" sz="1900"/>
              <a:t>ISA, RISC …</a:t>
            </a:r>
            <a:endParaRPr sz="1900"/>
          </a:p>
        </p:txBody>
      </p:sp>
      <p:grpSp>
        <p:nvGrpSpPr>
          <p:cNvPr id="10437" name="Google Shape;10437;p49"/>
          <p:cNvGrpSpPr/>
          <p:nvPr/>
        </p:nvGrpSpPr>
        <p:grpSpPr>
          <a:xfrm>
            <a:off x="719925" y="233625"/>
            <a:ext cx="7716900" cy="879300"/>
            <a:chOff x="719925" y="233625"/>
            <a:chExt cx="7716900" cy="879300"/>
          </a:xfrm>
        </p:grpSpPr>
        <p:sp>
          <p:nvSpPr>
            <p:cNvPr id="10438" name="Google Shape;10438;p49"/>
            <p:cNvSpPr/>
            <p:nvPr/>
          </p:nvSpPr>
          <p:spPr>
            <a:xfrm>
              <a:off x="719925" y="233625"/>
              <a:ext cx="7716900" cy="879300"/>
            </a:xfrm>
            <a:prstGeom prst="rect">
              <a:avLst/>
            </a:prstGeom>
            <a:solidFill>
              <a:schemeClr val="dk2"/>
            </a:solidFill>
            <a:ln cap="flat" cmpd="sng" w="19050">
              <a:solidFill>
                <a:schemeClr val="dk1"/>
              </a:solidFill>
              <a:prstDash val="solid"/>
              <a:round/>
              <a:headEnd len="sm" w="sm" type="none"/>
              <a:tailEnd len="sm" w="sm" type="none"/>
            </a:ln>
            <a:effectLst>
              <a:outerShdw rotWithShape="0" algn="bl" dir="2580000" dist="1238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9" name="Google Shape;10439;p49"/>
            <p:cNvGrpSpPr/>
            <p:nvPr/>
          </p:nvGrpSpPr>
          <p:grpSpPr>
            <a:xfrm>
              <a:off x="7755386" y="272907"/>
              <a:ext cx="634685" cy="168300"/>
              <a:chOff x="7755386" y="279729"/>
              <a:chExt cx="634685" cy="168300"/>
            </a:xfrm>
          </p:grpSpPr>
          <p:sp>
            <p:nvSpPr>
              <p:cNvPr id="10440" name="Google Shape;10440;p49"/>
              <p:cNvSpPr/>
              <p:nvPr/>
            </p:nvSpPr>
            <p:spPr>
              <a:xfrm>
                <a:off x="8221771" y="279729"/>
                <a:ext cx="168300" cy="168300"/>
              </a:xfrm>
              <a:prstGeom prst="mathMultiply">
                <a:avLst>
                  <a:gd fmla="val 0" name="adj1"/>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1" name="Google Shape;10441;p49"/>
              <p:cNvGrpSpPr/>
              <p:nvPr/>
            </p:nvGrpSpPr>
            <p:grpSpPr>
              <a:xfrm>
                <a:off x="8004462" y="307924"/>
                <a:ext cx="112019" cy="112144"/>
                <a:chOff x="7914618" y="539287"/>
                <a:chExt cx="112019" cy="112144"/>
              </a:xfrm>
            </p:grpSpPr>
            <p:sp>
              <p:nvSpPr>
                <p:cNvPr id="10442" name="Google Shape;10442;p49"/>
                <p:cNvSpPr/>
                <p:nvPr/>
              </p:nvSpPr>
              <p:spPr>
                <a:xfrm>
                  <a:off x="7914618" y="539287"/>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49"/>
                <p:cNvSpPr/>
                <p:nvPr/>
              </p:nvSpPr>
              <p:spPr>
                <a:xfrm>
                  <a:off x="7943837" y="568632"/>
                  <a:ext cx="82800" cy="82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44" name="Google Shape;10444;p49"/>
              <p:cNvCxnSpPr/>
              <p:nvPr/>
            </p:nvCxnSpPr>
            <p:spPr>
              <a:xfrm>
                <a:off x="7755386" y="411324"/>
                <a:ext cx="109500" cy="0"/>
              </a:xfrm>
              <a:prstGeom prst="straightConnector1">
                <a:avLst/>
              </a:prstGeom>
              <a:noFill/>
              <a:ln cap="rnd" cmpd="sng" w="19050">
                <a:solidFill>
                  <a:schemeClr val="dk1"/>
                </a:solidFill>
                <a:prstDash val="solid"/>
                <a:round/>
                <a:headEnd len="med" w="med" type="none"/>
                <a:tailEnd len="med" w="med" type="none"/>
              </a:ln>
            </p:spPr>
          </p:cxnSp>
        </p:grpSp>
      </p:grpSp>
      <p:sp>
        <p:nvSpPr>
          <p:cNvPr id="10445" name="Google Shape;10445;p49"/>
          <p:cNvSpPr txBox="1"/>
          <p:nvPr>
            <p:ph type="title"/>
          </p:nvPr>
        </p:nvSpPr>
        <p:spPr>
          <a:xfrm>
            <a:off x="720000" y="475488"/>
            <a:ext cx="7717500" cy="640200"/>
          </a:xfrm>
          <a:prstGeom prst="rect">
            <a:avLst/>
          </a:prstGeom>
        </p:spPr>
        <p:txBody>
          <a:bodyPr anchorCtr="0" anchor="t" bIns="91425" lIns="91425" spcFirstLastPara="1" rIns="91425" wrap="square" tIns="91425">
            <a:noAutofit/>
          </a:bodyPr>
          <a:lstStyle/>
          <a:p>
            <a:pPr indent="0" lvl="0" marL="0" marR="190500" rtl="0" algn="ctr">
              <a:lnSpc>
                <a:spcPct val="128571"/>
              </a:lnSpc>
              <a:spcBef>
                <a:spcPts val="0"/>
              </a:spcBef>
              <a:spcAft>
                <a:spcPts val="0"/>
              </a:spcAft>
              <a:buNone/>
            </a:pPr>
            <a:r>
              <a:rPr lang="pt-BR">
                <a:solidFill>
                  <a:srgbClr val="202124"/>
                </a:solidFill>
              </a:rPr>
              <a:t>Microprocesador</a:t>
            </a:r>
            <a:endParaRPr/>
          </a:p>
        </p:txBody>
      </p:sp>
      <p:pic>
        <p:nvPicPr>
          <p:cNvPr id="10446" name="Google Shape;10446;p49"/>
          <p:cNvPicPr preferRelativeResize="0"/>
          <p:nvPr/>
        </p:nvPicPr>
        <p:blipFill>
          <a:blip r:embed="rId3">
            <a:alphaModFix/>
          </a:blip>
          <a:stretch>
            <a:fillRect/>
          </a:stretch>
        </p:blipFill>
        <p:spPr>
          <a:xfrm>
            <a:off x="5243850" y="2275725"/>
            <a:ext cx="2396872" cy="224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 and Programming Lesson for Brazilian Middle School Students by Slidesgo">
  <a:themeElements>
    <a:clrScheme name="Simple Light">
      <a:dk1>
        <a:srgbClr val="191919"/>
      </a:dk1>
      <a:lt1>
        <a:srgbClr val="FFFFFF"/>
      </a:lt1>
      <a:dk2>
        <a:srgbClr val="FFFF29"/>
      </a:dk2>
      <a:lt2>
        <a:srgbClr val="F2E9FA"/>
      </a:lt2>
      <a:accent1>
        <a:srgbClr val="EFEFEF"/>
      </a:accent1>
      <a:accent2>
        <a:srgbClr val="FFA4ED"/>
      </a:accent2>
      <a:accent3>
        <a:srgbClr val="FF0000"/>
      </a:accent3>
      <a:accent4>
        <a:srgbClr val="0BC292"/>
      </a:accent4>
      <a:accent5>
        <a:srgbClr val="0082FF"/>
      </a:accent5>
      <a:accent6>
        <a:srgbClr val="A985F1"/>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